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389" r:id="rId5"/>
    <p:sldId id="519" r:id="rId6"/>
    <p:sldId id="545" r:id="rId7"/>
    <p:sldId id="521" r:id="rId8"/>
    <p:sldId id="524" r:id="rId9"/>
    <p:sldId id="529" r:id="rId10"/>
    <p:sldId id="556" r:id="rId11"/>
    <p:sldId id="535" r:id="rId12"/>
    <p:sldId id="557" r:id="rId13"/>
    <p:sldId id="558" r:id="rId14"/>
    <p:sldId id="550" r:id="rId15"/>
    <p:sldId id="551" r:id="rId16"/>
    <p:sldId id="560" r:id="rId17"/>
    <p:sldId id="559" r:id="rId18"/>
    <p:sldId id="543" r:id="rId19"/>
    <p:sldId id="539" r:id="rId20"/>
    <p:sldId id="518" r:id="rId21"/>
  </p:sldIdLst>
  <p:sldSz cx="9144000" cy="5143500" type="screen16x9"/>
  <p:notesSz cx="9926638" cy="6797675"/>
  <p:defaultTextStyle>
    <a:defPPr>
      <a:defRPr lang="sv-SE"/>
    </a:defPPr>
    <a:lvl1pPr marL="0" algn="l" defTabSz="457154" rtl="0" eaLnBrk="1" latinLnBrk="0" hangingPunct="1">
      <a:defRPr sz="900" kern="1200">
        <a:solidFill>
          <a:schemeClr val="tx1"/>
        </a:solidFill>
        <a:latin typeface="+mn-lt"/>
        <a:ea typeface="+mn-ea"/>
        <a:cs typeface="+mn-cs"/>
      </a:defRPr>
    </a:lvl1pPr>
    <a:lvl2pPr marL="228577" algn="l" defTabSz="457154" rtl="0" eaLnBrk="1" latinLnBrk="0" hangingPunct="1">
      <a:defRPr sz="900" kern="1200">
        <a:solidFill>
          <a:schemeClr val="tx1"/>
        </a:solidFill>
        <a:latin typeface="+mn-lt"/>
        <a:ea typeface="+mn-ea"/>
        <a:cs typeface="+mn-cs"/>
      </a:defRPr>
    </a:lvl2pPr>
    <a:lvl3pPr marL="457154" algn="l" defTabSz="457154" rtl="0" eaLnBrk="1" latinLnBrk="0" hangingPunct="1">
      <a:defRPr sz="900" kern="1200">
        <a:solidFill>
          <a:schemeClr val="tx1"/>
        </a:solidFill>
        <a:latin typeface="+mn-lt"/>
        <a:ea typeface="+mn-ea"/>
        <a:cs typeface="+mn-cs"/>
      </a:defRPr>
    </a:lvl3pPr>
    <a:lvl4pPr marL="685731" algn="l" defTabSz="457154" rtl="0" eaLnBrk="1" latinLnBrk="0" hangingPunct="1">
      <a:defRPr sz="900" kern="1200">
        <a:solidFill>
          <a:schemeClr val="tx1"/>
        </a:solidFill>
        <a:latin typeface="+mn-lt"/>
        <a:ea typeface="+mn-ea"/>
        <a:cs typeface="+mn-cs"/>
      </a:defRPr>
    </a:lvl4pPr>
    <a:lvl5pPr marL="914309" algn="l" defTabSz="457154" rtl="0" eaLnBrk="1" latinLnBrk="0" hangingPunct="1">
      <a:defRPr sz="900" kern="1200">
        <a:solidFill>
          <a:schemeClr val="tx1"/>
        </a:solidFill>
        <a:latin typeface="+mn-lt"/>
        <a:ea typeface="+mn-ea"/>
        <a:cs typeface="+mn-cs"/>
      </a:defRPr>
    </a:lvl5pPr>
    <a:lvl6pPr marL="1142886" algn="l" defTabSz="457154" rtl="0" eaLnBrk="1" latinLnBrk="0" hangingPunct="1">
      <a:defRPr sz="900" kern="1200">
        <a:solidFill>
          <a:schemeClr val="tx1"/>
        </a:solidFill>
        <a:latin typeface="+mn-lt"/>
        <a:ea typeface="+mn-ea"/>
        <a:cs typeface="+mn-cs"/>
      </a:defRPr>
    </a:lvl6pPr>
    <a:lvl7pPr marL="1371463" algn="l" defTabSz="457154" rtl="0" eaLnBrk="1" latinLnBrk="0" hangingPunct="1">
      <a:defRPr sz="900" kern="1200">
        <a:solidFill>
          <a:schemeClr val="tx1"/>
        </a:solidFill>
        <a:latin typeface="+mn-lt"/>
        <a:ea typeface="+mn-ea"/>
        <a:cs typeface="+mn-cs"/>
      </a:defRPr>
    </a:lvl7pPr>
    <a:lvl8pPr marL="1600040" algn="l" defTabSz="457154" rtl="0" eaLnBrk="1" latinLnBrk="0" hangingPunct="1">
      <a:defRPr sz="900" kern="1200">
        <a:solidFill>
          <a:schemeClr val="tx1"/>
        </a:solidFill>
        <a:latin typeface="+mn-lt"/>
        <a:ea typeface="+mn-ea"/>
        <a:cs typeface="+mn-cs"/>
      </a:defRPr>
    </a:lvl8pPr>
    <a:lvl9pPr marL="1828617" algn="l" defTabSz="457154"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 Cheuk" initials="LC" lastIdx="1" clrIdx="0">
    <p:extLst>
      <p:ext uri="{19B8F6BF-5375-455C-9EA6-DF929625EA0E}">
        <p15:presenceInfo xmlns:p15="http://schemas.microsoft.com/office/powerpoint/2012/main" userId="S-1-5-21-712506356-857472417-2889543072-13121" providerId="AD"/>
      </p:ext>
    </p:extLst>
  </p:cmAuthor>
  <p:cmAuthor id="2" name="per.seltborg@ssm.se" initials="p" lastIdx="2" clrIdx="1">
    <p:extLst>
      <p:ext uri="{19B8F6BF-5375-455C-9EA6-DF929625EA0E}">
        <p15:presenceInfo xmlns:p15="http://schemas.microsoft.com/office/powerpoint/2012/main" userId="82615df435c6517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CE4ED"/>
    <a:srgbClr val="5E5E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034E78-7F5D-4C2E-B375-FC64B27BC917}" styleName="Mörkt forma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25E5076-3810-47DD-B79F-674D7AD40C01}" styleName="Mörkt format 1 - Dekorfärg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Format med tema 1 - dekorfär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Format med tema 1 - dekorfärg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113A9D2-9D6B-4929-AA2D-F23B5EE8CBE7}" styleName="Format med tema 2 - dekorfärg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just format 3 - Dekorfär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llanmörkt format 1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14" autoAdjust="0"/>
    <p:restoredTop sz="86213" autoAdjust="0"/>
  </p:normalViewPr>
  <p:slideViewPr>
    <p:cSldViewPr>
      <p:cViewPr varScale="1">
        <p:scale>
          <a:sx n="81" d="100"/>
          <a:sy n="81" d="100"/>
        </p:scale>
        <p:origin x="560" y="72"/>
      </p:cViewPr>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92" d="100"/>
          <a:sy n="92" d="100"/>
        </p:scale>
        <p:origin x="354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lains\AppData\Local\Microsoft\Windows\INetCache\Content.Outlook\VS30XV6M\grafer_almedalen%20(0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Str&#229;ls&#228;kerhetsmyndigheten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Str&#229;ls&#228;kerhetsmyndigheten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966687870081416E-2"/>
          <c:y val="4.6143965863203407E-2"/>
          <c:w val="0.90599332915770403"/>
          <c:h val="0.60016829195848986"/>
        </c:manualLayout>
      </c:layout>
      <c:barChart>
        <c:barDir val="col"/>
        <c:grouping val="stacked"/>
        <c:varyColors val="0"/>
        <c:ser>
          <c:idx val="0"/>
          <c:order val="0"/>
          <c:tx>
            <c:strRef>
              <c:f>Blad1!$C$1</c:f>
              <c:strCache>
                <c:ptCount val="1"/>
                <c:pt idx="0">
                  <c:v>Nuläge</c:v>
                </c:pt>
              </c:strCache>
            </c:strRef>
          </c:tx>
          <c:spPr>
            <a:solidFill>
              <a:schemeClr val="accent1"/>
            </a:solidFill>
            <a:ln>
              <a:noFill/>
            </a:ln>
            <a:effectLst/>
          </c:spPr>
          <c:invertIfNegative val="0"/>
          <c:cat>
            <c:multiLvlStrRef>
              <c:f>Blad1!$A$2:$B$11</c:f>
              <c:multiLvlStrCache>
                <c:ptCount val="10"/>
                <c:lvl>
                  <c:pt idx="0">
                    <c:v>Arbetsstyrka idag</c:v>
                  </c:pt>
                  <c:pt idx="2">
                    <c:v>3 år</c:v>
                  </c:pt>
                  <c:pt idx="3">
                    <c:v>10 år</c:v>
                  </c:pt>
                  <c:pt idx="5">
                    <c:v>3 år</c:v>
                  </c:pt>
                  <c:pt idx="6">
                    <c:v>10 år</c:v>
                  </c:pt>
                  <c:pt idx="8">
                    <c:v>3 år</c:v>
                  </c:pt>
                  <c:pt idx="9">
                    <c:v>10 år</c:v>
                  </c:pt>
                </c:lvl>
                <c:lvl>
                  <c:pt idx="2">
                    <c:v>Grundscenario - inga förändringar</c:v>
                  </c:pt>
                  <c:pt idx="5">
                    <c:v>Livstidsförlängning + effektuppgradering</c:v>
                  </c:pt>
                  <c:pt idx="8">
                    <c:v>Storskalig utbyggnad</c:v>
                  </c:pt>
                </c:lvl>
              </c:multiLvlStrCache>
            </c:multiLvlStrRef>
          </c:cat>
          <c:val>
            <c:numRef>
              <c:f>Blad1!$C$2:$C$11</c:f>
              <c:numCache>
                <c:formatCode>General</c:formatCode>
                <c:ptCount val="10"/>
                <c:pt idx="0">
                  <c:v>1570</c:v>
                </c:pt>
              </c:numCache>
            </c:numRef>
          </c:val>
          <c:extLst>
            <c:ext xmlns:c16="http://schemas.microsoft.com/office/drawing/2014/chart" uri="{C3380CC4-5D6E-409C-BE32-E72D297353CC}">
              <c16:uniqueId val="{00000000-B358-4852-86C0-0D9ED13C131D}"/>
            </c:ext>
          </c:extLst>
        </c:ser>
        <c:ser>
          <c:idx val="1"/>
          <c:order val="1"/>
          <c:tx>
            <c:strRef>
              <c:f>Blad1!$D$1</c:f>
              <c:strCache>
                <c:ptCount val="1"/>
                <c:pt idx="0">
                  <c:v>Ökat behov</c:v>
                </c:pt>
              </c:strCache>
            </c:strRef>
          </c:tx>
          <c:spPr>
            <a:solidFill>
              <a:schemeClr val="accent2"/>
            </a:solidFill>
            <a:ln>
              <a:noFill/>
            </a:ln>
            <a:effectLst/>
          </c:spPr>
          <c:invertIfNegative val="0"/>
          <c:dPt>
            <c:idx val="3"/>
            <c:invertIfNegative val="0"/>
            <c:bubble3D val="0"/>
            <c:spPr>
              <a:solidFill>
                <a:schemeClr val="accent4"/>
              </a:solidFill>
              <a:ln>
                <a:noFill/>
              </a:ln>
              <a:effectLst/>
            </c:spPr>
            <c:extLst>
              <c:ext xmlns:c16="http://schemas.microsoft.com/office/drawing/2014/chart" uri="{C3380CC4-5D6E-409C-BE32-E72D297353CC}">
                <c16:uniqueId val="{00000004-B358-4852-86C0-0D9ED13C131D}"/>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5-B358-4852-86C0-0D9ED13C131D}"/>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6-B358-4852-86C0-0D9ED13C131D}"/>
              </c:ext>
            </c:extLst>
          </c:dPt>
          <c:cat>
            <c:multiLvlStrRef>
              <c:f>Blad1!$A$2:$B$11</c:f>
              <c:multiLvlStrCache>
                <c:ptCount val="10"/>
                <c:lvl>
                  <c:pt idx="0">
                    <c:v>Arbetsstyrka idag</c:v>
                  </c:pt>
                  <c:pt idx="2">
                    <c:v>3 år</c:v>
                  </c:pt>
                  <c:pt idx="3">
                    <c:v>10 år</c:v>
                  </c:pt>
                  <c:pt idx="5">
                    <c:v>3 år</c:v>
                  </c:pt>
                  <c:pt idx="6">
                    <c:v>10 år</c:v>
                  </c:pt>
                  <c:pt idx="8">
                    <c:v>3 år</c:v>
                  </c:pt>
                  <c:pt idx="9">
                    <c:v>10 år</c:v>
                  </c:pt>
                </c:lvl>
                <c:lvl>
                  <c:pt idx="2">
                    <c:v>Grundscenario - inga förändringar</c:v>
                  </c:pt>
                  <c:pt idx="5">
                    <c:v>Livstidsförlängning + effektuppgradering</c:v>
                  </c:pt>
                  <c:pt idx="8">
                    <c:v>Storskalig utbyggnad</c:v>
                  </c:pt>
                </c:lvl>
              </c:multiLvlStrCache>
            </c:multiLvlStrRef>
          </c:cat>
          <c:val>
            <c:numRef>
              <c:f>Blad1!$D$2:$D$11</c:f>
              <c:numCache>
                <c:formatCode>General</c:formatCode>
                <c:ptCount val="10"/>
                <c:pt idx="2">
                  <c:v>79</c:v>
                </c:pt>
                <c:pt idx="3">
                  <c:v>178</c:v>
                </c:pt>
                <c:pt idx="5">
                  <c:v>142</c:v>
                </c:pt>
                <c:pt idx="6">
                  <c:v>355</c:v>
                </c:pt>
                <c:pt idx="8">
                  <c:v>501</c:v>
                </c:pt>
                <c:pt idx="9">
                  <c:v>747</c:v>
                </c:pt>
              </c:numCache>
            </c:numRef>
          </c:val>
          <c:extLst>
            <c:ext xmlns:c16="http://schemas.microsoft.com/office/drawing/2014/chart" uri="{C3380CC4-5D6E-409C-BE32-E72D297353CC}">
              <c16:uniqueId val="{00000001-B358-4852-86C0-0D9ED13C131D}"/>
            </c:ext>
          </c:extLst>
        </c:ser>
        <c:ser>
          <c:idx val="2"/>
          <c:order val="2"/>
          <c:tx>
            <c:strRef>
              <c:f>Blad1!$E$1</c:f>
              <c:strCache>
                <c:ptCount val="1"/>
                <c:pt idx="0">
                  <c:v>Ersättning</c:v>
                </c:pt>
              </c:strCache>
            </c:strRef>
          </c:tx>
          <c:spPr>
            <a:solidFill>
              <a:schemeClr val="accent3"/>
            </a:solidFill>
            <a:ln>
              <a:noFill/>
            </a:ln>
            <a:effectLst/>
          </c:spPr>
          <c:invertIfNegative val="0"/>
          <c:dPt>
            <c:idx val="2"/>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7-B358-4852-86C0-0D9ED13C131D}"/>
              </c:ext>
            </c:extLst>
          </c:dPt>
          <c:dPt>
            <c:idx val="3"/>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A-B358-4852-86C0-0D9ED13C131D}"/>
              </c:ext>
            </c:extLst>
          </c:dPt>
          <c:dPt>
            <c:idx val="5"/>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8-B358-4852-86C0-0D9ED13C131D}"/>
              </c:ext>
            </c:extLst>
          </c:dPt>
          <c:dPt>
            <c:idx val="6"/>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B-B358-4852-86C0-0D9ED13C131D}"/>
              </c:ext>
            </c:extLst>
          </c:dPt>
          <c:dPt>
            <c:idx val="8"/>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9-B358-4852-86C0-0D9ED13C131D}"/>
              </c:ext>
            </c:extLst>
          </c:dPt>
          <c:dPt>
            <c:idx val="9"/>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C-B358-4852-86C0-0D9ED13C131D}"/>
              </c:ext>
            </c:extLst>
          </c:dPt>
          <c:cat>
            <c:multiLvlStrRef>
              <c:f>Blad1!$A$2:$B$11</c:f>
              <c:multiLvlStrCache>
                <c:ptCount val="10"/>
                <c:lvl>
                  <c:pt idx="0">
                    <c:v>Arbetsstyrka idag</c:v>
                  </c:pt>
                  <c:pt idx="2">
                    <c:v>3 år</c:v>
                  </c:pt>
                  <c:pt idx="3">
                    <c:v>10 år</c:v>
                  </c:pt>
                  <c:pt idx="5">
                    <c:v>3 år</c:v>
                  </c:pt>
                  <c:pt idx="6">
                    <c:v>10 år</c:v>
                  </c:pt>
                  <c:pt idx="8">
                    <c:v>3 år</c:v>
                  </c:pt>
                  <c:pt idx="9">
                    <c:v>10 år</c:v>
                  </c:pt>
                </c:lvl>
                <c:lvl>
                  <c:pt idx="2">
                    <c:v>Grundscenario - inga förändringar</c:v>
                  </c:pt>
                  <c:pt idx="5">
                    <c:v>Livstidsförlängning + effektuppgradering</c:v>
                  </c:pt>
                  <c:pt idx="8">
                    <c:v>Storskalig utbyggnad</c:v>
                  </c:pt>
                </c:lvl>
              </c:multiLvlStrCache>
            </c:multiLvlStrRef>
          </c:cat>
          <c:val>
            <c:numRef>
              <c:f>Blad1!$E$2:$E$11</c:f>
              <c:numCache>
                <c:formatCode>General</c:formatCode>
                <c:ptCount val="10"/>
                <c:pt idx="2">
                  <c:v>133</c:v>
                </c:pt>
                <c:pt idx="3">
                  <c:v>429</c:v>
                </c:pt>
                <c:pt idx="5">
                  <c:v>132</c:v>
                </c:pt>
                <c:pt idx="6">
                  <c:v>331</c:v>
                </c:pt>
                <c:pt idx="8">
                  <c:v>306</c:v>
                </c:pt>
                <c:pt idx="9">
                  <c:v>547</c:v>
                </c:pt>
              </c:numCache>
            </c:numRef>
          </c:val>
          <c:extLst>
            <c:ext xmlns:c16="http://schemas.microsoft.com/office/drawing/2014/chart" uri="{C3380CC4-5D6E-409C-BE32-E72D297353CC}">
              <c16:uniqueId val="{00000002-B358-4852-86C0-0D9ED13C131D}"/>
            </c:ext>
          </c:extLst>
        </c:ser>
        <c:dLbls>
          <c:showLegendKey val="0"/>
          <c:showVal val="0"/>
          <c:showCatName val="0"/>
          <c:showSerName val="0"/>
          <c:showPercent val="0"/>
          <c:showBubbleSize val="0"/>
        </c:dLbls>
        <c:gapWidth val="28"/>
        <c:overlap val="100"/>
        <c:axId val="2039726432"/>
        <c:axId val="2039726016"/>
      </c:barChart>
      <c:catAx>
        <c:axId val="203972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sv-SE"/>
          </a:p>
        </c:txPr>
        <c:crossAx val="2039726016"/>
        <c:crosses val="autoZero"/>
        <c:auto val="1"/>
        <c:lblAlgn val="ctr"/>
        <c:lblOffset val="100"/>
        <c:tickMarkSkip val="10"/>
        <c:noMultiLvlLbl val="0"/>
      </c:catAx>
      <c:valAx>
        <c:axId val="203972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sv-SE"/>
          </a:p>
        </c:txPr>
        <c:crossAx val="2039726432"/>
        <c:crosses val="autoZero"/>
        <c:crossBetween val="between"/>
      </c:valAx>
      <c:spPr>
        <a:noFill/>
        <a:ln>
          <a:noFill/>
        </a:ln>
        <a:effectLst/>
      </c:spPr>
    </c:plotArea>
    <c:legend>
      <c:legendPos val="b"/>
      <c:layout>
        <c:manualLayout>
          <c:xMode val="edge"/>
          <c:yMode val="edge"/>
          <c:x val="0.24390387595575455"/>
          <c:y val="4.9523326735169855E-2"/>
          <c:w val="0.47501398144630064"/>
          <c:h val="6.65044321732538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79658792650919E-2"/>
          <c:y val="6.0185185185185182E-2"/>
          <c:w val="0.53888888888888886"/>
          <c:h val="0.89814814814814814"/>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3D2-4FF5-9F1D-FA4EEA3BBB5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3D2-4FF5-9F1D-FA4EEA3BBB5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3D2-4FF5-9F1D-FA4EEA3BBB5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3D2-4FF5-9F1D-FA4EEA3BBB5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3D2-4FF5-9F1D-FA4EEA3BBB51}"/>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3D2-4FF5-9F1D-FA4EEA3BBB51}"/>
              </c:ext>
            </c:extLst>
          </c:dPt>
          <c:cat>
            <c:strRef>
              <c:f>Blad1!$B$18:$B$23</c:f>
              <c:strCache>
                <c:ptCount val="6"/>
                <c:pt idx="0">
                  <c:v>Övrig teknik</c:v>
                </c:pt>
                <c:pt idx="1">
                  <c:v>Strålskydd</c:v>
                </c:pt>
                <c:pt idx="2">
                  <c:v>Säkerhetsledning</c:v>
                </c:pt>
                <c:pt idx="3">
                  <c:v>Kärnkraftsteknik</c:v>
                </c:pt>
                <c:pt idx="4">
                  <c:v>Avfall</c:v>
                </c:pt>
                <c:pt idx="5">
                  <c:v>Kemiteknik</c:v>
                </c:pt>
              </c:strCache>
            </c:strRef>
          </c:cat>
          <c:val>
            <c:numRef>
              <c:f>Blad1!$C$18:$C$23</c:f>
              <c:numCache>
                <c:formatCode>General</c:formatCode>
                <c:ptCount val="6"/>
                <c:pt idx="0">
                  <c:v>379</c:v>
                </c:pt>
                <c:pt idx="1">
                  <c:v>294</c:v>
                </c:pt>
                <c:pt idx="2">
                  <c:v>253</c:v>
                </c:pt>
                <c:pt idx="3">
                  <c:v>150</c:v>
                </c:pt>
                <c:pt idx="4">
                  <c:v>125</c:v>
                </c:pt>
                <c:pt idx="5">
                  <c:v>93</c:v>
                </c:pt>
              </c:numCache>
            </c:numRef>
          </c:val>
          <c:extLst>
            <c:ext xmlns:c16="http://schemas.microsoft.com/office/drawing/2014/chart" uri="{C3380CC4-5D6E-409C-BE32-E72D297353CC}">
              <c16:uniqueId val="{0000000C-13D2-4FF5-9F1D-FA4EEA3BBB5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279666654571392E-3"/>
          <c:y val="0.10185185185185185"/>
          <c:w val="0.59600614439324118"/>
          <c:h val="0.89814814814814814"/>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30A-49A6-A81B-B235C5F2521C}"/>
              </c:ext>
            </c:extLst>
          </c:dPt>
          <c:dPt>
            <c:idx val="1"/>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3-830A-49A6-A81B-B235C5F2521C}"/>
              </c:ext>
            </c:extLst>
          </c:dPt>
          <c:dPt>
            <c:idx val="2"/>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5-830A-49A6-A81B-B235C5F2521C}"/>
              </c:ext>
            </c:extLst>
          </c:dPt>
          <c:dPt>
            <c:idx val="3"/>
            <c:bubble3D val="0"/>
            <c:spPr>
              <a:solidFill>
                <a:schemeClr val="accent2"/>
              </a:solidFill>
              <a:ln w="19050">
                <a:solidFill>
                  <a:schemeClr val="lt1"/>
                </a:solidFill>
              </a:ln>
              <a:effectLst/>
            </c:spPr>
            <c:extLst>
              <c:ext xmlns:c16="http://schemas.microsoft.com/office/drawing/2014/chart" uri="{C3380CC4-5D6E-409C-BE32-E72D297353CC}">
                <c16:uniqueId val="{00000007-830A-49A6-A81B-B235C5F2521C}"/>
              </c:ext>
            </c:extLst>
          </c:dPt>
          <c:dPt>
            <c:idx val="4"/>
            <c:bubble3D val="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9-830A-49A6-A81B-B235C5F2521C}"/>
              </c:ext>
            </c:extLst>
          </c:dPt>
          <c:dPt>
            <c:idx val="5"/>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B-830A-49A6-A81B-B235C5F2521C}"/>
              </c:ext>
            </c:extLst>
          </c:dPt>
          <c:dPt>
            <c:idx val="6"/>
            <c:bubble3D val="0"/>
            <c:spPr>
              <a:solidFill>
                <a:schemeClr val="accent5"/>
              </a:solidFill>
              <a:ln w="19050">
                <a:solidFill>
                  <a:schemeClr val="lt1"/>
                </a:solidFill>
              </a:ln>
              <a:effectLst/>
            </c:spPr>
            <c:extLst>
              <c:ext xmlns:c16="http://schemas.microsoft.com/office/drawing/2014/chart" uri="{C3380CC4-5D6E-409C-BE32-E72D297353CC}">
                <c16:uniqueId val="{0000000D-830A-49A6-A81B-B235C5F2521C}"/>
              </c:ext>
            </c:extLst>
          </c:dPt>
          <c:dPt>
            <c:idx val="7"/>
            <c:bubble3D val="0"/>
            <c:spPr>
              <a:solidFill>
                <a:schemeClr val="accent3"/>
              </a:solidFill>
              <a:ln w="19050">
                <a:solidFill>
                  <a:schemeClr val="lt1"/>
                </a:solidFill>
              </a:ln>
              <a:effectLst/>
            </c:spPr>
            <c:extLst>
              <c:ext xmlns:c16="http://schemas.microsoft.com/office/drawing/2014/chart" uri="{C3380CC4-5D6E-409C-BE32-E72D297353CC}">
                <c16:uniqueId val="{0000000F-830A-49A6-A81B-B235C5F2521C}"/>
              </c:ext>
            </c:extLst>
          </c:dPt>
          <c:cat>
            <c:strRef>
              <c:f>[Strålsäkerhetsmyndigheten1]Blad1!$A$1:$A$8</c:f>
              <c:strCache>
                <c:ptCount val="8"/>
                <c:pt idx="0">
                  <c:v>PhD, strålning</c:v>
                </c:pt>
                <c:pt idx="1">
                  <c:v>MSc el. likn., strålning</c:v>
                </c:pt>
                <c:pt idx="2">
                  <c:v>Annat, strålning</c:v>
                </c:pt>
                <c:pt idx="3">
                  <c:v>PhD, övrigt</c:v>
                </c:pt>
                <c:pt idx="4">
                  <c:v>MSc el. likn., övrigt</c:v>
                </c:pt>
                <c:pt idx="5">
                  <c:v>Annat, övrigt</c:v>
                </c:pt>
                <c:pt idx="6">
                  <c:v>Ej eftergymnasial</c:v>
                </c:pt>
                <c:pt idx="7">
                  <c:v>Vet ej</c:v>
                </c:pt>
              </c:strCache>
            </c:strRef>
          </c:cat>
          <c:val>
            <c:numRef>
              <c:f>[Strålsäkerhetsmyndigheten1]Blad1!$B$1:$B$8</c:f>
              <c:numCache>
                <c:formatCode>General</c:formatCode>
                <c:ptCount val="8"/>
                <c:pt idx="0">
                  <c:v>119</c:v>
                </c:pt>
                <c:pt idx="1">
                  <c:v>301</c:v>
                </c:pt>
                <c:pt idx="2">
                  <c:v>183</c:v>
                </c:pt>
                <c:pt idx="3">
                  <c:v>176</c:v>
                </c:pt>
                <c:pt idx="4">
                  <c:v>634</c:v>
                </c:pt>
                <c:pt idx="5">
                  <c:v>272</c:v>
                </c:pt>
                <c:pt idx="6">
                  <c:v>283</c:v>
                </c:pt>
                <c:pt idx="7">
                  <c:v>80</c:v>
                </c:pt>
              </c:numCache>
            </c:numRef>
          </c:val>
          <c:extLst>
            <c:ext xmlns:c16="http://schemas.microsoft.com/office/drawing/2014/chart" uri="{C3380CC4-5D6E-409C-BE32-E72D297353CC}">
              <c16:uniqueId val="{00000010-830A-49A6-A81B-B235C5F2521C}"/>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53791132117149176"/>
          <c:y val="0.10917541557305339"/>
          <c:w val="0.36412543082441295"/>
          <c:h val="0.8557232429279673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414916885389324E-2"/>
          <c:y val="8.3333333333333329E-2"/>
          <c:w val="0.53888888888888886"/>
          <c:h val="0.89814814814814814"/>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9B4-4E7C-BCC7-DA20A87EB4C1}"/>
              </c:ext>
            </c:extLst>
          </c:dPt>
          <c:dPt>
            <c:idx val="1"/>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3-19B4-4E7C-BCC7-DA20A87EB4C1}"/>
              </c:ext>
            </c:extLst>
          </c:dPt>
          <c:dPt>
            <c:idx val="2"/>
            <c:bubble3D val="0"/>
            <c:spPr>
              <a:solidFill>
                <a:srgbClr val="FF0000"/>
              </a:solidFill>
              <a:ln w="19050">
                <a:solidFill>
                  <a:schemeClr val="lt1"/>
                </a:solidFill>
              </a:ln>
              <a:effectLst/>
            </c:spPr>
            <c:extLst>
              <c:ext xmlns:c16="http://schemas.microsoft.com/office/drawing/2014/chart" uri="{C3380CC4-5D6E-409C-BE32-E72D297353CC}">
                <c16:uniqueId val="{00000005-19B4-4E7C-BCC7-DA20A87EB4C1}"/>
              </c:ext>
            </c:extLst>
          </c:dPt>
          <c:dPt>
            <c:idx val="3"/>
            <c:bubble3D val="0"/>
            <c:spPr>
              <a:solidFill>
                <a:srgbClr val="5E5E5E"/>
              </a:solidFill>
              <a:ln w="19050">
                <a:solidFill>
                  <a:schemeClr val="lt1"/>
                </a:solidFill>
              </a:ln>
              <a:effectLst/>
            </c:spPr>
            <c:extLst>
              <c:ext xmlns:c16="http://schemas.microsoft.com/office/drawing/2014/chart" uri="{C3380CC4-5D6E-409C-BE32-E72D297353CC}">
                <c16:uniqueId val="{00000007-19B4-4E7C-BCC7-DA20A87EB4C1}"/>
              </c:ext>
            </c:extLst>
          </c:dPt>
          <c:cat>
            <c:strRef>
              <c:f>[Strålsäkerhetsmyndigheten1]Blad1!$A$21:$A$24</c:f>
              <c:strCache>
                <c:ptCount val="4"/>
                <c:pt idx="0">
                  <c:v>Ja, helt säkert</c:v>
                </c:pt>
                <c:pt idx="1">
                  <c:v>Ja, troligen</c:v>
                </c:pt>
                <c:pt idx="2">
                  <c:v>Nej, vi skulle rekrytera som idag</c:v>
                </c:pt>
                <c:pt idx="3">
                  <c:v>Vet inte</c:v>
                </c:pt>
              </c:strCache>
            </c:strRef>
          </c:cat>
          <c:val>
            <c:numRef>
              <c:f>[Strålsäkerhetsmyndigheten1]Blad1!$B$21:$B$24</c:f>
              <c:numCache>
                <c:formatCode>0%</c:formatCode>
                <c:ptCount val="4"/>
                <c:pt idx="0">
                  <c:v>0.16</c:v>
                </c:pt>
                <c:pt idx="1">
                  <c:v>0.56000000000000005</c:v>
                </c:pt>
                <c:pt idx="2">
                  <c:v>0.16</c:v>
                </c:pt>
                <c:pt idx="3">
                  <c:v>0.13</c:v>
                </c:pt>
              </c:numCache>
            </c:numRef>
          </c:val>
          <c:extLst>
            <c:ext xmlns:c16="http://schemas.microsoft.com/office/drawing/2014/chart" uri="{C3380CC4-5D6E-409C-BE32-E72D297353CC}">
              <c16:uniqueId val="{00000008-19B4-4E7C-BCC7-DA20A87EB4C1}"/>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2716316710411202"/>
          <c:y val="2.8536016331291922E-2"/>
          <c:w val="0.27561461067366577"/>
          <c:h val="0.9483158355205599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6B99E2-C56F-4F6B-9D6D-C3A8CEF5B12E}"/>
              </a:ext>
            </a:extLst>
          </p:cNvPr>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DE8F03D-4179-4893-B1A2-B69C1210648C}"/>
              </a:ext>
            </a:extLst>
          </p:cNvPr>
          <p:cNvSpPr>
            <a:spLocks noGrp="1"/>
          </p:cNvSpPr>
          <p:nvPr>
            <p:ph type="dt" sz="quarter" idx="1"/>
          </p:nvPr>
        </p:nvSpPr>
        <p:spPr>
          <a:xfrm>
            <a:off x="5622798" y="1"/>
            <a:ext cx="4301543" cy="341064"/>
          </a:xfrm>
          <a:prstGeom prst="rect">
            <a:avLst/>
          </a:prstGeom>
        </p:spPr>
        <p:txBody>
          <a:bodyPr vert="horz" lIns="91440" tIns="45720" rIns="91440" bIns="45720" rtlCol="0"/>
          <a:lstStyle>
            <a:lvl1pPr algn="r">
              <a:defRPr sz="1200"/>
            </a:lvl1pPr>
          </a:lstStyle>
          <a:p>
            <a:fld id="{3CFD5305-E497-471D-85BD-1262666FD751}" type="datetimeFigureOut">
              <a:rPr lang="en-GB" smtClean="0"/>
              <a:t>26/09/2025</a:t>
            </a:fld>
            <a:endParaRPr lang="en-GB"/>
          </a:p>
        </p:txBody>
      </p:sp>
      <p:sp>
        <p:nvSpPr>
          <p:cNvPr id="4" name="Footer Placeholder 3">
            <a:extLst>
              <a:ext uri="{FF2B5EF4-FFF2-40B4-BE49-F238E27FC236}">
                <a16:creationId xmlns:a16="http://schemas.microsoft.com/office/drawing/2014/main" id="{50F5C50B-C912-4B3C-96FB-5C01F96AEB79}"/>
              </a:ext>
            </a:extLst>
          </p:cNvPr>
          <p:cNvSpPr>
            <a:spLocks noGrp="1"/>
          </p:cNvSpPr>
          <p:nvPr>
            <p:ph type="ftr" sz="quarter" idx="2"/>
          </p:nvPr>
        </p:nvSpPr>
        <p:spPr>
          <a:xfrm>
            <a:off x="0" y="6456612"/>
            <a:ext cx="4301543" cy="34106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9F147D0-FF50-4BEC-A459-347A5E60D592}"/>
              </a:ext>
            </a:extLst>
          </p:cNvPr>
          <p:cNvSpPr>
            <a:spLocks noGrp="1"/>
          </p:cNvSpPr>
          <p:nvPr>
            <p:ph type="sldNum" sz="quarter" idx="3"/>
          </p:nvPr>
        </p:nvSpPr>
        <p:spPr>
          <a:xfrm>
            <a:off x="5622798" y="6456612"/>
            <a:ext cx="4301543" cy="341063"/>
          </a:xfrm>
          <a:prstGeom prst="rect">
            <a:avLst/>
          </a:prstGeom>
        </p:spPr>
        <p:txBody>
          <a:bodyPr vert="horz" lIns="91440" tIns="45720" rIns="91440" bIns="45720" rtlCol="0" anchor="b"/>
          <a:lstStyle>
            <a:lvl1pPr algn="r">
              <a:defRPr sz="1200"/>
            </a:lvl1pPr>
          </a:lstStyle>
          <a:p>
            <a:fld id="{049D8B7B-E900-458A-800C-CF51BD309B3B}" type="slidenum">
              <a:rPr lang="en-GB" smtClean="0"/>
              <a:t>‹#›</a:t>
            </a:fld>
            <a:endParaRPr lang="en-GB"/>
          </a:p>
        </p:txBody>
      </p:sp>
    </p:spTree>
    <p:extLst>
      <p:ext uri="{BB962C8B-B14F-4D97-AF65-F5344CB8AC3E}">
        <p14:creationId xmlns:p14="http://schemas.microsoft.com/office/powerpoint/2010/main" val="3504791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1E731FC8-49ED-445A-9ED0-9FDA123B66C3}" type="datetimeFigureOut">
              <a:rPr lang="sv-SE" smtClean="0"/>
              <a:t>2025-09-26</a:t>
            </a:fld>
            <a:endParaRPr lang="sv-SE"/>
          </a:p>
        </p:txBody>
      </p:sp>
      <p:sp>
        <p:nvSpPr>
          <p:cNvPr id="4" name="Platshållare för bildobjekt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5585FC3D-4258-48BC-9E4D-7642AB3FDBEC}" type="slidenum">
              <a:rPr lang="sv-SE" smtClean="0"/>
              <a:t>‹#›</a:t>
            </a:fld>
            <a:endParaRPr lang="sv-SE"/>
          </a:p>
        </p:txBody>
      </p:sp>
    </p:spTree>
    <p:extLst>
      <p:ext uri="{BB962C8B-B14F-4D97-AF65-F5344CB8AC3E}">
        <p14:creationId xmlns:p14="http://schemas.microsoft.com/office/powerpoint/2010/main" val="3359719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10"/>
          </p:nvPr>
        </p:nvSpPr>
        <p:spPr/>
        <p:txBody>
          <a:bodyPr/>
          <a:lstStyle/>
          <a:p>
            <a:fld id="{5585FC3D-4258-48BC-9E4D-7642AB3FDBEC}" type="slidenum">
              <a:rPr lang="sv-SE" smtClean="0"/>
              <a:t>1</a:t>
            </a:fld>
            <a:endParaRPr lang="sv-SE"/>
          </a:p>
        </p:txBody>
      </p:sp>
    </p:spTree>
    <p:extLst>
      <p:ext uri="{BB962C8B-B14F-4D97-AF65-F5344CB8AC3E}">
        <p14:creationId xmlns:p14="http://schemas.microsoft.com/office/powerpoint/2010/main" val="3469286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Uppenbart att det här är två forskare även om deras labb är helt orimligt välstädat, och jag tycker att om de ska slabba med radioaktiva vätskor i en e-kolv så tycker jag att de borde hålla sig i dragskåpet som skymtas i bakgrunden. Det här är antagligen en konstnärlig tolkning av forskning.</a:t>
            </a:r>
          </a:p>
        </p:txBody>
      </p:sp>
      <p:sp>
        <p:nvSpPr>
          <p:cNvPr id="4" name="Platshållare för bildnummer 3"/>
          <p:cNvSpPr>
            <a:spLocks noGrp="1"/>
          </p:cNvSpPr>
          <p:nvPr>
            <p:ph type="sldNum" sz="quarter" idx="10"/>
          </p:nvPr>
        </p:nvSpPr>
        <p:spPr/>
        <p:txBody>
          <a:bodyPr/>
          <a:lstStyle/>
          <a:p>
            <a:pPr>
              <a:defRPr/>
            </a:pPr>
            <a:fld id="{BC464233-22CB-426F-A9AE-06F78AE98989}" type="slidenum">
              <a:rPr lang="sv-SE" smtClean="0"/>
              <a:pPr>
                <a:defRPr/>
              </a:pPr>
              <a:t>3</a:t>
            </a:fld>
            <a:endParaRPr lang="sv-SE"/>
          </a:p>
        </p:txBody>
      </p:sp>
    </p:spTree>
    <p:extLst>
      <p:ext uri="{BB962C8B-B14F-4D97-AF65-F5344CB8AC3E}">
        <p14:creationId xmlns:p14="http://schemas.microsoft.com/office/powerpoint/2010/main" val="3843342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 kan hjälpa till att skapa livskraftiga forskningsmiljöer </a:t>
            </a:r>
            <a:r>
              <a:rPr lang="sv-SE" dirty="0" err="1"/>
              <a:t>m.h.a</a:t>
            </a:r>
            <a:r>
              <a:rPr lang="sv-SE" dirty="0"/>
              <a:t>. våra forskningsanslag så som Per förklarade, och även Energimyndigheten och Vetenskapsrådet har ju fått förutsättningar att bidra starkt</a:t>
            </a:r>
          </a:p>
          <a:p>
            <a:r>
              <a:rPr lang="sv-SE" dirty="0"/>
              <a:t>-Samverkan: Akademin, andra myndigheter som FOI, MSB, Energimyndigheten, industrin, konsultföretag, RISE mm</a:t>
            </a:r>
          </a:p>
        </p:txBody>
      </p:sp>
      <p:sp>
        <p:nvSpPr>
          <p:cNvPr id="4" name="Platshållare för bildnummer 3"/>
          <p:cNvSpPr>
            <a:spLocks noGrp="1"/>
          </p:cNvSpPr>
          <p:nvPr>
            <p:ph type="sldNum" sz="quarter" idx="5"/>
          </p:nvPr>
        </p:nvSpPr>
        <p:spPr/>
        <p:txBody>
          <a:bodyPr/>
          <a:lstStyle/>
          <a:p>
            <a:fld id="{5585FC3D-4258-48BC-9E4D-7642AB3FDBEC}" type="slidenum">
              <a:rPr lang="sv-SE" smtClean="0"/>
              <a:t>4</a:t>
            </a:fld>
            <a:endParaRPr lang="sv-SE"/>
          </a:p>
        </p:txBody>
      </p:sp>
    </p:spTree>
    <p:extLst>
      <p:ext uri="{BB962C8B-B14F-4D97-AF65-F5344CB8AC3E}">
        <p14:creationId xmlns:p14="http://schemas.microsoft.com/office/powerpoint/2010/main" val="3494457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Lägg till apropå antalet aktörer att MSB, FOI, Försvarsmakten och Polismyndigheten inte svarat då de betraktar informationen som potentiellt säkerhetskänslig.</a:t>
            </a:r>
          </a:p>
          <a:p>
            <a:r>
              <a:rPr lang="sv-SE" dirty="0"/>
              <a:t>(Många små verksamheter, typ veterinärkliniker med en strålskyddsanvarig)</a:t>
            </a:r>
          </a:p>
          <a:p>
            <a:r>
              <a:rPr lang="sv-SE" dirty="0"/>
              <a:t>Kunskapsunderlaget är inhämtat men analys och rapportering pågår fortfarande</a:t>
            </a:r>
          </a:p>
        </p:txBody>
      </p:sp>
      <p:sp>
        <p:nvSpPr>
          <p:cNvPr id="4" name="Platshållare för bildnummer 3"/>
          <p:cNvSpPr>
            <a:spLocks noGrp="1"/>
          </p:cNvSpPr>
          <p:nvPr>
            <p:ph type="sldNum" sz="quarter" idx="5"/>
          </p:nvPr>
        </p:nvSpPr>
        <p:spPr/>
        <p:txBody>
          <a:bodyPr/>
          <a:lstStyle/>
          <a:p>
            <a:fld id="{5585FC3D-4258-48BC-9E4D-7642AB3FDBEC}" type="slidenum">
              <a:rPr lang="sv-SE" smtClean="0"/>
              <a:t>5</a:t>
            </a:fld>
            <a:endParaRPr lang="sv-SE"/>
          </a:p>
        </p:txBody>
      </p:sp>
    </p:spTree>
    <p:extLst>
      <p:ext uri="{BB962C8B-B14F-4D97-AF65-F5344CB8AC3E}">
        <p14:creationId xmlns:p14="http://schemas.microsoft.com/office/powerpoint/2010/main" val="156713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Nu måste vi ju understryka att de här siffrorna är väldigt osäkra. Det bygger på många olika aktörers osäkra uppskattningar, och de har ju också varit tydliga med att detta bygger på vissa antaganden som kan stämma eller inte. Man har ju </a:t>
            </a:r>
            <a:r>
              <a:rPr lang="sv-SE"/>
              <a:t>inte </a:t>
            </a:r>
            <a:r>
              <a:rPr lang="sv-SE" dirty="0"/>
              <a:t>b</a:t>
            </a:r>
            <a:r>
              <a:rPr lang="sv-SE"/>
              <a:t>estämt </a:t>
            </a:r>
            <a:r>
              <a:rPr lang="sv-SE" dirty="0"/>
              <a:t>sig för om det är SMR eller storskaliga reaktorer som ska byggas. Men vi ser ju att vi redan nu måste börja bygga upp kompetensen</a:t>
            </a:r>
          </a:p>
          <a:p>
            <a:r>
              <a:rPr lang="sv-SE" dirty="0"/>
              <a:t>De starkt färgade staplarna här visar hur mycket arbetsstyrkan kommer att behöva öka. Utöver det så behöver man ju också ersätta personal som går i pension eller slutar av andra skäl, och det behovet visas i de här ljusare staplarna ovanpå. </a:t>
            </a:r>
          </a:p>
        </p:txBody>
      </p:sp>
      <p:sp>
        <p:nvSpPr>
          <p:cNvPr id="4" name="Platshållare för bildnummer 3"/>
          <p:cNvSpPr>
            <a:spLocks noGrp="1"/>
          </p:cNvSpPr>
          <p:nvPr>
            <p:ph type="sldNum" sz="quarter" idx="5"/>
          </p:nvPr>
        </p:nvSpPr>
        <p:spPr/>
        <p:txBody>
          <a:bodyPr/>
          <a:lstStyle/>
          <a:p>
            <a:fld id="{5585FC3D-4258-48BC-9E4D-7642AB3FDBEC}" type="slidenum">
              <a:rPr lang="sv-SE" smtClean="0"/>
              <a:t>7</a:t>
            </a:fld>
            <a:endParaRPr lang="sv-SE"/>
          </a:p>
        </p:txBody>
      </p:sp>
    </p:spTree>
    <p:extLst>
      <p:ext uri="{BB962C8B-B14F-4D97-AF65-F5344CB8AC3E}">
        <p14:creationId xmlns:p14="http://schemas.microsoft.com/office/powerpoint/2010/main" val="1603755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585FC3D-4258-48BC-9E4D-7642AB3FDBEC}" type="slidenum">
              <a:rPr lang="sv-SE" smtClean="0"/>
              <a:t>8</a:t>
            </a:fld>
            <a:endParaRPr lang="sv-SE"/>
          </a:p>
        </p:txBody>
      </p:sp>
    </p:spTree>
    <p:extLst>
      <p:ext uri="{BB962C8B-B14F-4D97-AF65-F5344CB8AC3E}">
        <p14:creationId xmlns:p14="http://schemas.microsoft.com/office/powerpoint/2010/main" val="2806921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Totalsummor om det finns, och </a:t>
            </a:r>
            <a:r>
              <a:rPr lang="sv-SE" dirty="0" err="1"/>
              <a:t>isf</a:t>
            </a:r>
            <a:r>
              <a:rPr lang="sv-SE" dirty="0"/>
              <a:t> endast 3 år</a:t>
            </a:r>
          </a:p>
        </p:txBody>
      </p:sp>
      <p:sp>
        <p:nvSpPr>
          <p:cNvPr id="4" name="Platshållare för bildnummer 3"/>
          <p:cNvSpPr>
            <a:spLocks noGrp="1"/>
          </p:cNvSpPr>
          <p:nvPr>
            <p:ph type="sldNum" sz="quarter" idx="5"/>
          </p:nvPr>
        </p:nvSpPr>
        <p:spPr/>
        <p:txBody>
          <a:bodyPr/>
          <a:lstStyle/>
          <a:p>
            <a:fld id="{5585FC3D-4258-48BC-9E4D-7642AB3FDBEC}" type="slidenum">
              <a:rPr lang="sv-SE" smtClean="0"/>
              <a:t>9</a:t>
            </a:fld>
            <a:endParaRPr lang="sv-SE"/>
          </a:p>
        </p:txBody>
      </p:sp>
    </p:spTree>
    <p:extLst>
      <p:ext uri="{BB962C8B-B14F-4D97-AF65-F5344CB8AC3E}">
        <p14:creationId xmlns:p14="http://schemas.microsoft.com/office/powerpoint/2010/main" val="2006807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Akademisk utbildning: Det är de mörkaste lila och gula sektorerna</a:t>
            </a:r>
          </a:p>
          <a:p>
            <a:r>
              <a:rPr lang="sv-SE" dirty="0"/>
              <a:t>En knapp tredjedel: Det är de här lila sektorerna</a:t>
            </a:r>
          </a:p>
          <a:p>
            <a:endParaRPr lang="sv-SE" dirty="0"/>
          </a:p>
        </p:txBody>
      </p:sp>
      <p:sp>
        <p:nvSpPr>
          <p:cNvPr id="4" name="Platshållare för bildnummer 3"/>
          <p:cNvSpPr>
            <a:spLocks noGrp="1"/>
          </p:cNvSpPr>
          <p:nvPr>
            <p:ph type="sldNum" sz="quarter" idx="5"/>
          </p:nvPr>
        </p:nvSpPr>
        <p:spPr/>
        <p:txBody>
          <a:bodyPr/>
          <a:lstStyle/>
          <a:p>
            <a:fld id="{5585FC3D-4258-48BC-9E4D-7642AB3FDBEC}" type="slidenum">
              <a:rPr lang="sv-SE" smtClean="0"/>
              <a:t>10</a:t>
            </a:fld>
            <a:endParaRPr lang="sv-SE"/>
          </a:p>
        </p:txBody>
      </p:sp>
    </p:spTree>
    <p:extLst>
      <p:ext uri="{BB962C8B-B14F-4D97-AF65-F5344CB8AC3E}">
        <p14:creationId xmlns:p14="http://schemas.microsoft.com/office/powerpoint/2010/main" val="1052693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-Valbara kurser: Finns ett fåtal på både Chalmers och KTH. Behöver utveckla kursutbudet i samråd med industrin!</a:t>
            </a:r>
          </a:p>
          <a:p>
            <a:r>
              <a:rPr lang="sv-SE" dirty="0"/>
              <a:t>-Fortbildningskurser: Chalmers, UU (NANSS), KTH? Samma kommentar som ovan.</a:t>
            </a:r>
          </a:p>
          <a:p>
            <a:r>
              <a:rPr lang="sv-SE" dirty="0"/>
              <a:t>-Sjukhusfysiker: Uppfyller idag (typ) behovet i vården. Blir lite kris om industrin tar dem.</a:t>
            </a:r>
          </a:p>
          <a:p>
            <a:r>
              <a:rPr lang="sv-SE" dirty="0"/>
              <a:t>-Kompetensbehov inom Radioekologi finns även i beredskapssektorn</a:t>
            </a:r>
          </a:p>
          <a:p>
            <a:r>
              <a:rPr lang="sv-SE" dirty="0"/>
              <a:t>-MSc i Radioekologi finns i Norge</a:t>
            </a:r>
          </a:p>
          <a:p>
            <a:endParaRPr lang="sv-SE" dirty="0"/>
          </a:p>
        </p:txBody>
      </p:sp>
      <p:sp>
        <p:nvSpPr>
          <p:cNvPr id="4" name="Platshållare för bildnummer 3"/>
          <p:cNvSpPr>
            <a:spLocks noGrp="1"/>
          </p:cNvSpPr>
          <p:nvPr>
            <p:ph type="sldNum" sz="quarter" idx="5"/>
          </p:nvPr>
        </p:nvSpPr>
        <p:spPr/>
        <p:txBody>
          <a:bodyPr/>
          <a:lstStyle/>
          <a:p>
            <a:fld id="{5585FC3D-4258-48BC-9E4D-7642AB3FDBEC}" type="slidenum">
              <a:rPr lang="sv-SE" smtClean="0"/>
              <a:t>11</a:t>
            </a:fld>
            <a:endParaRPr lang="sv-SE"/>
          </a:p>
        </p:txBody>
      </p:sp>
    </p:spTree>
    <p:extLst>
      <p:ext uri="{BB962C8B-B14F-4D97-AF65-F5344CB8AC3E}">
        <p14:creationId xmlns:p14="http://schemas.microsoft.com/office/powerpoint/2010/main" val="1582983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-Dessa kurser saknas till stora delar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-T.ex. </a:t>
            </a:r>
            <a:r>
              <a:rPr lang="sv-SE" sz="1200" dirty="0"/>
              <a:t>Civ.ing. i risk, säkerhet och krishantering vid LU – ny specialisering?</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-Icke-spridning och kärnämneskontroll – liten del i kurs i kärnkraftteknik vid UU</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-Finansieringen oklar för </a:t>
            </a:r>
            <a:r>
              <a:rPr lang="sv-SE" sz="1200" dirty="0" err="1"/>
              <a:t>UU-utbildningen</a:t>
            </a: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-Vi får inte glömma att nya lösningar för avfall kommer att behövas vid kärnkraftsutbyggnad!</a:t>
            </a:r>
          </a:p>
          <a:p>
            <a:r>
              <a:rPr lang="sv-SE" dirty="0"/>
              <a:t>-Utbildning i kärn-/radiokemi kräver även strålskyddskompetens – bra kombination?</a:t>
            </a:r>
          </a:p>
        </p:txBody>
      </p:sp>
      <p:sp>
        <p:nvSpPr>
          <p:cNvPr id="4" name="Platshållare för bildnummer 3"/>
          <p:cNvSpPr>
            <a:spLocks noGrp="1"/>
          </p:cNvSpPr>
          <p:nvPr>
            <p:ph type="sldNum" sz="quarter" idx="5"/>
          </p:nvPr>
        </p:nvSpPr>
        <p:spPr/>
        <p:txBody>
          <a:bodyPr/>
          <a:lstStyle/>
          <a:p>
            <a:fld id="{5585FC3D-4258-48BC-9E4D-7642AB3FDBEC}" type="slidenum">
              <a:rPr lang="sv-SE" smtClean="0"/>
              <a:t>12</a:t>
            </a:fld>
            <a:endParaRPr lang="sv-SE"/>
          </a:p>
        </p:txBody>
      </p:sp>
    </p:spTree>
    <p:extLst>
      <p:ext uri="{BB962C8B-B14F-4D97-AF65-F5344CB8AC3E}">
        <p14:creationId xmlns:p14="http://schemas.microsoft.com/office/powerpoint/2010/main" val="702650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585FC3D-4258-48BC-9E4D-7642AB3FDBEC}" type="slidenum">
              <a:rPr lang="sv-SE" smtClean="0"/>
              <a:t>13</a:t>
            </a:fld>
            <a:endParaRPr lang="sv-SE"/>
          </a:p>
        </p:txBody>
      </p:sp>
    </p:spTree>
    <p:extLst>
      <p:ext uri="{BB962C8B-B14F-4D97-AF65-F5344CB8AC3E}">
        <p14:creationId xmlns:p14="http://schemas.microsoft.com/office/powerpoint/2010/main" val="1265783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d.v.s. akademisk utbildning bedriv på sätt och vis utifrån en </a:t>
            </a:r>
            <a:r>
              <a:rPr lang="sv-SE" i="1" dirty="0"/>
              <a:t>marknadslogik som aldrig kommer att kunna lösa kompetensbehoven inom ett litet område</a:t>
            </a:r>
            <a:endParaRPr lang="sv-SE" dirty="0"/>
          </a:p>
        </p:txBody>
      </p:sp>
      <p:sp>
        <p:nvSpPr>
          <p:cNvPr id="4" name="Platshållare för bildnummer 3"/>
          <p:cNvSpPr>
            <a:spLocks noGrp="1"/>
          </p:cNvSpPr>
          <p:nvPr>
            <p:ph type="sldNum" sz="quarter" idx="5"/>
          </p:nvPr>
        </p:nvSpPr>
        <p:spPr/>
        <p:txBody>
          <a:bodyPr/>
          <a:lstStyle/>
          <a:p>
            <a:fld id="{5585FC3D-4258-48BC-9E4D-7642AB3FDBEC}" type="slidenum">
              <a:rPr lang="sv-SE" smtClean="0"/>
              <a:t>15</a:t>
            </a:fld>
            <a:endParaRPr lang="sv-SE" dirty="0"/>
          </a:p>
        </p:txBody>
      </p:sp>
    </p:spTree>
    <p:extLst>
      <p:ext uri="{BB962C8B-B14F-4D97-AF65-F5344CB8AC3E}">
        <p14:creationId xmlns:p14="http://schemas.microsoft.com/office/powerpoint/2010/main" val="3728426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Med ”relativt litet” menar jag att det är mindre än t.ex. behovet av elektroingenjörer. Här utbildar vi ju flera hundra varje år. </a:t>
            </a:r>
          </a:p>
        </p:txBody>
      </p:sp>
      <p:sp>
        <p:nvSpPr>
          <p:cNvPr id="4" name="Platshållare för bildnummer 3"/>
          <p:cNvSpPr>
            <a:spLocks noGrp="1"/>
          </p:cNvSpPr>
          <p:nvPr>
            <p:ph type="sldNum" sz="quarter" idx="5"/>
          </p:nvPr>
        </p:nvSpPr>
        <p:spPr/>
        <p:txBody>
          <a:bodyPr/>
          <a:lstStyle/>
          <a:p>
            <a:fld id="{5585FC3D-4258-48BC-9E4D-7642AB3FDBEC}" type="slidenum">
              <a:rPr lang="sv-SE" smtClean="0"/>
              <a:t>16</a:t>
            </a:fld>
            <a:endParaRPr lang="sv-SE" dirty="0"/>
          </a:p>
        </p:txBody>
      </p:sp>
    </p:spTree>
    <p:extLst>
      <p:ext uri="{BB962C8B-B14F-4D97-AF65-F5344CB8AC3E}">
        <p14:creationId xmlns:p14="http://schemas.microsoft.com/office/powerpoint/2010/main" val="954194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831321" y="1690394"/>
            <a:ext cx="5481357" cy="877708"/>
          </a:xfrm>
          <a:solidFill>
            <a:schemeClr val="accent1"/>
          </a:solidFill>
          <a:effectLst>
            <a:outerShdw dist="12700" dir="5400000" rotWithShape="0">
              <a:schemeClr val="bg1"/>
            </a:outerShdw>
          </a:effectLst>
        </p:spPr>
        <p:txBody>
          <a:bodyPr bIns="252000" anchor="b"/>
          <a:lstStyle>
            <a:lvl1pPr algn="ctr">
              <a:defRPr sz="4500">
                <a:solidFill>
                  <a:schemeClr val="bg1"/>
                </a:solidFill>
              </a:defRPr>
            </a:lvl1pPr>
          </a:lstStyle>
          <a:p>
            <a:r>
              <a:rPr lang="sv-SE" dirty="0"/>
              <a:t>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1831323" y="2750898"/>
            <a:ext cx="5481356" cy="1241822"/>
          </a:xfrm>
        </p:spPr>
        <p:txBody>
          <a:bodyPr/>
          <a:lstStyle>
            <a:lvl1pPr marL="0" indent="0" algn="ctr">
              <a:buNone/>
              <a:defRPr sz="1800">
                <a:solidFill>
                  <a:schemeClr val="bg1"/>
                </a:solidFill>
              </a:defRPr>
            </a:lvl1pPr>
            <a:lvl2pPr marL="257130" indent="0" algn="ctr">
              <a:buNone/>
              <a:defRPr sz="1125"/>
            </a:lvl2pPr>
            <a:lvl3pPr marL="514260" indent="0" algn="ctr">
              <a:buNone/>
              <a:defRPr sz="1013"/>
            </a:lvl3pPr>
            <a:lvl4pPr marL="771390" indent="0" algn="ctr">
              <a:buNone/>
              <a:defRPr sz="900"/>
            </a:lvl4pPr>
            <a:lvl5pPr marL="1028520" indent="0" algn="ctr">
              <a:buNone/>
              <a:defRPr sz="900"/>
            </a:lvl5pPr>
            <a:lvl6pPr marL="1285650" indent="0" algn="ctr">
              <a:buNone/>
              <a:defRPr sz="900"/>
            </a:lvl6pPr>
            <a:lvl7pPr marL="1542780" indent="0" algn="ctr">
              <a:buNone/>
              <a:defRPr sz="900"/>
            </a:lvl7pPr>
            <a:lvl8pPr marL="1799910" indent="0" algn="ctr">
              <a:buNone/>
              <a:defRPr sz="900"/>
            </a:lvl8pPr>
            <a:lvl9pPr marL="1900066" indent="0" algn="ctr">
              <a:buNone/>
              <a:defRPr sz="900"/>
            </a:lvl9pPr>
          </a:lstStyle>
          <a:p>
            <a:r>
              <a:rPr lang="sv-SE" dirty="0"/>
              <a:t>Underrubrik / Talare</a:t>
            </a:r>
          </a:p>
        </p:txBody>
      </p:sp>
      <p:pic>
        <p:nvPicPr>
          <p:cNvPr id="11" name="Bildobjekt 10">
            <a:extLst>
              <a:ext uri="{FF2B5EF4-FFF2-40B4-BE49-F238E27FC236}">
                <a16:creationId xmlns:a16="http://schemas.microsoft.com/office/drawing/2014/main" id="{41403BBB-AFC0-4752-A05C-E102E523F639}"/>
              </a:ext>
            </a:extLst>
          </p:cNvPr>
          <p:cNvPicPr>
            <a:picLocks noChangeAspect="1"/>
          </p:cNvPicPr>
          <p:nvPr userDrawn="1"/>
        </p:nvPicPr>
        <p:blipFill>
          <a:blip r:embed="rId2"/>
          <a:stretch>
            <a:fillRect/>
          </a:stretch>
        </p:blipFill>
        <p:spPr>
          <a:xfrm>
            <a:off x="382992" y="309527"/>
            <a:ext cx="1127803" cy="843201"/>
          </a:xfrm>
          <a:prstGeom prst="rect">
            <a:avLst/>
          </a:prstGeom>
        </p:spPr>
      </p:pic>
      <p:sp>
        <p:nvSpPr>
          <p:cNvPr id="12" name="Platshållare för text 10">
            <a:extLst>
              <a:ext uri="{FF2B5EF4-FFF2-40B4-BE49-F238E27FC236}">
                <a16:creationId xmlns:a16="http://schemas.microsoft.com/office/drawing/2014/main" id="{2B21F81E-5C2B-4F5B-A7D8-88A10AB553D5}"/>
              </a:ext>
            </a:extLst>
          </p:cNvPr>
          <p:cNvSpPr>
            <a:spLocks noGrp="1"/>
          </p:cNvSpPr>
          <p:nvPr>
            <p:ph type="body" sz="quarter" idx="13" hasCustomPrompt="1"/>
          </p:nvPr>
        </p:nvSpPr>
        <p:spPr>
          <a:xfrm>
            <a:off x="450085" y="4633657"/>
            <a:ext cx="2538578" cy="142264"/>
          </a:xfrm>
        </p:spPr>
        <p:txBody>
          <a:bodyPr anchor="ctr"/>
          <a:lstStyle>
            <a:lvl1pPr marL="0" indent="0">
              <a:buNone/>
              <a:defRPr sz="750">
                <a:solidFill>
                  <a:schemeClr val="bg1"/>
                </a:solidFill>
              </a:defRPr>
            </a:lvl1pPr>
            <a:lvl2pPr marL="139899" indent="0">
              <a:buNone/>
              <a:defRPr/>
            </a:lvl2pPr>
          </a:lstStyle>
          <a:p>
            <a:pPr lvl="0"/>
            <a:r>
              <a:rPr lang="sv-SE" dirty="0"/>
              <a:t>Datum:</a:t>
            </a:r>
          </a:p>
        </p:txBody>
      </p:sp>
      <p:sp>
        <p:nvSpPr>
          <p:cNvPr id="13" name="Platshållare för text 10">
            <a:extLst>
              <a:ext uri="{FF2B5EF4-FFF2-40B4-BE49-F238E27FC236}">
                <a16:creationId xmlns:a16="http://schemas.microsoft.com/office/drawing/2014/main" id="{172197F3-5D48-415E-9489-3F6550BA7DC6}"/>
              </a:ext>
            </a:extLst>
          </p:cNvPr>
          <p:cNvSpPr>
            <a:spLocks noGrp="1"/>
          </p:cNvSpPr>
          <p:nvPr>
            <p:ph type="body" sz="quarter" idx="14" hasCustomPrompt="1"/>
          </p:nvPr>
        </p:nvSpPr>
        <p:spPr>
          <a:xfrm>
            <a:off x="450085" y="4777801"/>
            <a:ext cx="2538578" cy="136922"/>
          </a:xfrm>
        </p:spPr>
        <p:txBody>
          <a:bodyPr anchor="ctr"/>
          <a:lstStyle>
            <a:lvl1pPr marL="0" indent="0">
              <a:buNone/>
              <a:defRPr sz="750">
                <a:solidFill>
                  <a:schemeClr val="bg1"/>
                </a:solidFill>
              </a:defRPr>
            </a:lvl1pPr>
            <a:lvl2pPr marL="139899" indent="0">
              <a:buNone/>
              <a:defRPr/>
            </a:lvl2pPr>
          </a:lstStyle>
          <a:p>
            <a:pPr lvl="0"/>
            <a:r>
              <a:rPr lang="sv-SE" dirty="0"/>
              <a:t>Namn:</a:t>
            </a:r>
          </a:p>
        </p:txBody>
      </p:sp>
      <p:pic>
        <p:nvPicPr>
          <p:cNvPr id="15" name="Bildobjekt 14">
            <a:extLst>
              <a:ext uri="{FF2B5EF4-FFF2-40B4-BE49-F238E27FC236}">
                <a16:creationId xmlns:a16="http://schemas.microsoft.com/office/drawing/2014/main" id="{557A28BE-F8A4-4C0A-A67D-B2F94E8DF8A0}"/>
              </a:ext>
            </a:extLst>
          </p:cNvPr>
          <p:cNvPicPr>
            <a:picLocks noChangeAspect="1"/>
          </p:cNvPicPr>
          <p:nvPr userDrawn="1"/>
        </p:nvPicPr>
        <p:blipFill>
          <a:blip r:embed="rId3">
            <a:lum bright="100000"/>
          </a:blip>
          <a:stretch>
            <a:fillRect/>
          </a:stretch>
        </p:blipFill>
        <p:spPr>
          <a:xfrm>
            <a:off x="8603286" y="4704789"/>
            <a:ext cx="164973" cy="222699"/>
          </a:xfrm>
          <a:prstGeom prst="rect">
            <a:avLst/>
          </a:prstGeom>
        </p:spPr>
      </p:pic>
      <p:sp>
        <p:nvSpPr>
          <p:cNvPr id="4" name="Platshållare för datum 3">
            <a:extLst>
              <a:ext uri="{FF2B5EF4-FFF2-40B4-BE49-F238E27FC236}">
                <a16:creationId xmlns:a16="http://schemas.microsoft.com/office/drawing/2014/main" id="{55F1AA14-576C-42E9-AB78-63A74D6E7511}"/>
              </a:ext>
            </a:extLst>
          </p:cNvPr>
          <p:cNvSpPr>
            <a:spLocks noGrp="1"/>
          </p:cNvSpPr>
          <p:nvPr>
            <p:ph type="dt" sz="half" idx="15"/>
          </p:nvPr>
        </p:nvSpPr>
        <p:spPr/>
        <p:txBody>
          <a:bodyPr/>
          <a:lstStyle>
            <a:lvl1pPr>
              <a:defRPr>
                <a:solidFill>
                  <a:schemeClr val="bg1"/>
                </a:solidFill>
              </a:defRPr>
            </a:lvl1pPr>
          </a:lstStyle>
          <a:p>
            <a:fld id="{7C29BAD4-6834-4973-AEFE-A31D3AEE522B}" type="datetime1">
              <a:rPr lang="sv-SE" smtClean="0"/>
              <a:t>2025-09-26</a:t>
            </a:fld>
            <a:endParaRPr lang="sv-SE" dirty="0"/>
          </a:p>
        </p:txBody>
      </p:sp>
      <p:sp>
        <p:nvSpPr>
          <p:cNvPr id="5" name="Platshållare för sidfot 4">
            <a:extLst>
              <a:ext uri="{FF2B5EF4-FFF2-40B4-BE49-F238E27FC236}">
                <a16:creationId xmlns:a16="http://schemas.microsoft.com/office/drawing/2014/main" id="{D37ECB40-6341-4756-B8FA-24C26AA5EB44}"/>
              </a:ext>
            </a:extLst>
          </p:cNvPr>
          <p:cNvSpPr>
            <a:spLocks noGrp="1"/>
          </p:cNvSpPr>
          <p:nvPr>
            <p:ph type="ftr" sz="quarter" idx="16"/>
          </p:nvPr>
        </p:nvSpPr>
        <p:spPr/>
        <p:txBody>
          <a:bodyPr/>
          <a:lstStyle>
            <a:lvl1pPr>
              <a:defRPr>
                <a:solidFill>
                  <a:schemeClr val="bg1"/>
                </a:solidFill>
              </a:defRPr>
            </a:lvl1pPr>
          </a:lstStyle>
          <a:p>
            <a:endParaRPr lang="sv-SE" dirty="0"/>
          </a:p>
        </p:txBody>
      </p:sp>
      <p:sp>
        <p:nvSpPr>
          <p:cNvPr id="6" name="Platshållare för bildnummer 5">
            <a:extLst>
              <a:ext uri="{FF2B5EF4-FFF2-40B4-BE49-F238E27FC236}">
                <a16:creationId xmlns:a16="http://schemas.microsoft.com/office/drawing/2014/main" id="{633363A4-8D6B-48B1-BB8E-4E16CA17967B}"/>
              </a:ext>
            </a:extLst>
          </p:cNvPr>
          <p:cNvSpPr>
            <a:spLocks noGrp="1"/>
          </p:cNvSpPr>
          <p:nvPr>
            <p:ph type="sldNum" sz="quarter" idx="17"/>
          </p:nvPr>
        </p:nvSpPr>
        <p:spPr/>
        <p:txBody>
          <a:bodyPr/>
          <a:lstStyle>
            <a:lvl1pPr>
              <a:defRPr>
                <a:solidFill>
                  <a:schemeClr val="bg1"/>
                </a:solidFill>
              </a:defRPr>
            </a:lvl1p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3177692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 Event">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87122C-336E-4EB1-8476-88EB8631496E}"/>
              </a:ext>
            </a:extLst>
          </p:cNvPr>
          <p:cNvSpPr>
            <a:spLocks noGrp="1"/>
          </p:cNvSpPr>
          <p:nvPr>
            <p:ph type="title" hasCustomPrompt="1"/>
          </p:nvPr>
        </p:nvSpPr>
        <p:spPr>
          <a:solidFill>
            <a:schemeClr val="accent1"/>
          </a:solidFill>
          <a:effectLst>
            <a:outerShdw dist="12700" dir="5400000" rotWithShape="0">
              <a:schemeClr val="bg1"/>
            </a:outerShdw>
          </a:effectLst>
        </p:spPr>
        <p:txBody>
          <a:bodyPr/>
          <a:lstStyle>
            <a:lvl1pPr>
              <a:defRPr>
                <a:solidFill>
                  <a:schemeClr val="bg1"/>
                </a:solidFill>
              </a:defRPr>
            </a:lvl1pPr>
          </a:lstStyle>
          <a:p>
            <a:r>
              <a:rPr lang="sv-SE" dirty="0"/>
              <a:t>Rubrik</a:t>
            </a:r>
            <a:endParaRPr lang="en-US" dirty="0"/>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905011" y="1225989"/>
            <a:ext cx="7333979" cy="34109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9" name="Bildobjekt 8">
            <a:extLst>
              <a:ext uri="{FF2B5EF4-FFF2-40B4-BE49-F238E27FC236}">
                <a16:creationId xmlns:a16="http://schemas.microsoft.com/office/drawing/2014/main" id="{8BF6AA00-C3A3-445E-865E-A8B3009F83AB}"/>
              </a:ext>
            </a:extLst>
          </p:cNvPr>
          <p:cNvPicPr>
            <a:picLocks noChangeAspect="1"/>
          </p:cNvPicPr>
          <p:nvPr userDrawn="1"/>
        </p:nvPicPr>
        <p:blipFill>
          <a:blip r:embed="rId2">
            <a:lum bright="100000"/>
          </a:blip>
          <a:stretch>
            <a:fillRect/>
          </a:stretch>
        </p:blipFill>
        <p:spPr>
          <a:xfrm>
            <a:off x="8603286" y="4704789"/>
            <a:ext cx="164973" cy="222699"/>
          </a:xfrm>
          <a:prstGeom prst="rect">
            <a:avLst/>
          </a:prstGeom>
        </p:spPr>
      </p:pic>
      <p:sp>
        <p:nvSpPr>
          <p:cNvPr id="10" name="Platshållare för datum 9">
            <a:extLst>
              <a:ext uri="{FF2B5EF4-FFF2-40B4-BE49-F238E27FC236}">
                <a16:creationId xmlns:a16="http://schemas.microsoft.com/office/drawing/2014/main" id="{CA146089-7C3D-4B2C-8AE1-FB556E9BF29F}"/>
              </a:ext>
            </a:extLst>
          </p:cNvPr>
          <p:cNvSpPr>
            <a:spLocks noGrp="1"/>
          </p:cNvSpPr>
          <p:nvPr>
            <p:ph type="dt" sz="half" idx="10"/>
          </p:nvPr>
        </p:nvSpPr>
        <p:spPr/>
        <p:txBody>
          <a:bodyPr/>
          <a:lstStyle>
            <a:lvl1pPr>
              <a:defRPr>
                <a:solidFill>
                  <a:schemeClr val="bg1"/>
                </a:solidFill>
              </a:defRPr>
            </a:lvl1pPr>
          </a:lstStyle>
          <a:p>
            <a:fld id="{104869CA-5769-4FE2-B871-68866BD33B31}" type="datetime1">
              <a:rPr lang="sv-SE" smtClean="0"/>
              <a:t>2025-09-26</a:t>
            </a:fld>
            <a:endParaRPr lang="sv-SE" dirty="0"/>
          </a:p>
        </p:txBody>
      </p:sp>
      <p:sp>
        <p:nvSpPr>
          <p:cNvPr id="11" name="Platshållare för sidfot 10">
            <a:extLst>
              <a:ext uri="{FF2B5EF4-FFF2-40B4-BE49-F238E27FC236}">
                <a16:creationId xmlns:a16="http://schemas.microsoft.com/office/drawing/2014/main" id="{FA25B7FF-8373-43BA-80D0-9FB2F2C95676}"/>
              </a:ext>
            </a:extLst>
          </p:cNvPr>
          <p:cNvSpPr>
            <a:spLocks noGrp="1"/>
          </p:cNvSpPr>
          <p:nvPr>
            <p:ph type="ftr" sz="quarter" idx="11"/>
          </p:nvPr>
        </p:nvSpPr>
        <p:spPr/>
        <p:txBody>
          <a:bodyPr/>
          <a:lstStyle>
            <a:lvl1pPr>
              <a:defRPr>
                <a:solidFill>
                  <a:schemeClr val="bg1"/>
                </a:solidFill>
              </a:defRPr>
            </a:lvl1pPr>
          </a:lstStyle>
          <a:p>
            <a:endParaRPr lang="sv-SE" dirty="0"/>
          </a:p>
        </p:txBody>
      </p:sp>
      <p:sp>
        <p:nvSpPr>
          <p:cNvPr id="12" name="Platshållare för bildnummer 11">
            <a:extLst>
              <a:ext uri="{FF2B5EF4-FFF2-40B4-BE49-F238E27FC236}">
                <a16:creationId xmlns:a16="http://schemas.microsoft.com/office/drawing/2014/main" id="{B058DD4D-DDCF-432F-A22C-581A4D81B6D1}"/>
              </a:ext>
            </a:extLst>
          </p:cNvPr>
          <p:cNvSpPr>
            <a:spLocks noGrp="1"/>
          </p:cNvSpPr>
          <p:nvPr>
            <p:ph type="sldNum" sz="quarter" idx="12"/>
          </p:nvPr>
        </p:nvSpPr>
        <p:spPr/>
        <p:txBody>
          <a:bodyPr/>
          <a:lstStyle>
            <a:lvl1pPr>
              <a:defRPr>
                <a:solidFill>
                  <a:schemeClr val="bg1"/>
                </a:solidFill>
              </a:defRPr>
            </a:lvl1p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3447974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3" name="Bildobjekt 12" descr="En bild som visar glasögon, vektorgrafik, ögonskydd&#10;&#10;Automatiskt genererad beskrivning">
            <a:extLst>
              <a:ext uri="{FF2B5EF4-FFF2-40B4-BE49-F238E27FC236}">
                <a16:creationId xmlns:a16="http://schemas.microsoft.com/office/drawing/2014/main" id="{E35E8BC3-3880-4871-920B-70D71C61BF1C}"/>
              </a:ext>
            </a:extLst>
          </p:cNvPr>
          <p:cNvPicPr>
            <a:picLocks noChangeAspect="1"/>
          </p:cNvPicPr>
          <p:nvPr userDrawn="1"/>
        </p:nvPicPr>
        <p:blipFill>
          <a:blip r:embed="rId2"/>
          <a:stretch>
            <a:fillRect/>
          </a:stretch>
        </p:blipFill>
        <p:spPr>
          <a:xfrm>
            <a:off x="4571702" y="0"/>
            <a:ext cx="4572298" cy="5143500"/>
          </a:xfrm>
          <a:prstGeom prst="rect">
            <a:avLst/>
          </a:prstGeom>
        </p:spPr>
      </p:pic>
      <p:sp>
        <p:nvSpPr>
          <p:cNvPr id="8" name="Rubrik 7">
            <a:extLst>
              <a:ext uri="{FF2B5EF4-FFF2-40B4-BE49-F238E27FC236}">
                <a16:creationId xmlns:a16="http://schemas.microsoft.com/office/drawing/2014/main" id="{B6AA83CC-BD3E-4982-9049-27BE98EC519D}"/>
              </a:ext>
            </a:extLst>
          </p:cNvPr>
          <p:cNvSpPr>
            <a:spLocks noGrp="1"/>
          </p:cNvSpPr>
          <p:nvPr>
            <p:ph type="title" hasCustomPrompt="1"/>
          </p:nvPr>
        </p:nvSpPr>
        <p:spPr>
          <a:xfrm>
            <a:off x="905011" y="433758"/>
            <a:ext cx="3201263" cy="669959"/>
          </a:xfrm>
        </p:spPr>
        <p:txBody>
          <a:bodyPr bIns="252000"/>
          <a:lstStyle>
            <a:lvl1pPr>
              <a:defRPr/>
            </a:lvl1pPr>
          </a:lstStyle>
          <a:p>
            <a:r>
              <a:rPr lang="sv-SE" dirty="0"/>
              <a:t>Rubrik</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905011" y="1225990"/>
            <a:ext cx="3201263" cy="34109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14" name="Bildobjekt 13">
            <a:extLst>
              <a:ext uri="{FF2B5EF4-FFF2-40B4-BE49-F238E27FC236}">
                <a16:creationId xmlns:a16="http://schemas.microsoft.com/office/drawing/2014/main" id="{FD483931-1544-481A-A989-93FE2650FBE5}"/>
              </a:ext>
            </a:extLst>
          </p:cNvPr>
          <p:cNvPicPr>
            <a:picLocks noChangeAspect="1"/>
          </p:cNvPicPr>
          <p:nvPr userDrawn="1"/>
        </p:nvPicPr>
        <p:blipFill>
          <a:blip r:embed="rId3"/>
          <a:stretch>
            <a:fillRect/>
          </a:stretch>
        </p:blipFill>
        <p:spPr>
          <a:xfrm>
            <a:off x="8603286" y="4714945"/>
            <a:ext cx="164973" cy="222699"/>
          </a:xfrm>
          <a:prstGeom prst="rect">
            <a:avLst/>
          </a:prstGeom>
        </p:spPr>
      </p:pic>
      <p:sp>
        <p:nvSpPr>
          <p:cNvPr id="4" name="Platshållare för datum 3">
            <a:extLst>
              <a:ext uri="{FF2B5EF4-FFF2-40B4-BE49-F238E27FC236}">
                <a16:creationId xmlns:a16="http://schemas.microsoft.com/office/drawing/2014/main" id="{4A26EF5F-12FE-4FE4-A5C4-AF26509207AF}"/>
              </a:ext>
            </a:extLst>
          </p:cNvPr>
          <p:cNvSpPr>
            <a:spLocks noGrp="1"/>
          </p:cNvSpPr>
          <p:nvPr>
            <p:ph type="dt" sz="half" idx="10"/>
          </p:nvPr>
        </p:nvSpPr>
        <p:spPr/>
        <p:txBody>
          <a:bodyPr/>
          <a:lstStyle/>
          <a:p>
            <a:fld id="{DE301AFA-344A-4E61-A924-881EAF3689DE}" type="datetime1">
              <a:rPr lang="sv-SE" smtClean="0"/>
              <a:t>2025-09-26</a:t>
            </a:fld>
            <a:endParaRPr lang="sv-SE" dirty="0"/>
          </a:p>
        </p:txBody>
      </p:sp>
      <p:sp>
        <p:nvSpPr>
          <p:cNvPr id="5" name="Platshållare för sidfot 4">
            <a:extLst>
              <a:ext uri="{FF2B5EF4-FFF2-40B4-BE49-F238E27FC236}">
                <a16:creationId xmlns:a16="http://schemas.microsoft.com/office/drawing/2014/main" id="{9007C001-8B03-40FB-8828-FCB97702B227}"/>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6CB7E0CB-D420-4068-AD4A-EF1B777FA59A}"/>
              </a:ext>
            </a:extLst>
          </p:cNvPr>
          <p:cNvSpPr>
            <a:spLocks noGrp="1"/>
          </p:cNvSpPr>
          <p:nvPr>
            <p:ph type="sldNum" sz="quarter" idx="12"/>
          </p:nvPr>
        </p:nvSpPr>
        <p:spPr/>
        <p:txBody>
          <a:body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137579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pitelsida (Lila)">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831321" y="2253311"/>
            <a:ext cx="5481357" cy="636879"/>
          </a:xfrm>
          <a:solidFill>
            <a:schemeClr val="accent1"/>
          </a:solidFill>
          <a:effectLst/>
        </p:spPr>
        <p:txBody>
          <a:bodyPr bIns="0" anchor="b"/>
          <a:lstStyle>
            <a:lvl1pPr algn="ctr">
              <a:defRPr sz="4500">
                <a:solidFill>
                  <a:schemeClr val="bg1"/>
                </a:solidFill>
              </a:defRPr>
            </a:lvl1pPr>
          </a:lstStyle>
          <a:p>
            <a:r>
              <a:rPr lang="sv-SE" dirty="0"/>
              <a:t>Rubrik</a:t>
            </a:r>
          </a:p>
        </p:txBody>
      </p:sp>
      <p:sp>
        <p:nvSpPr>
          <p:cNvPr id="12" name="Platshållare för text 10">
            <a:extLst>
              <a:ext uri="{FF2B5EF4-FFF2-40B4-BE49-F238E27FC236}">
                <a16:creationId xmlns:a16="http://schemas.microsoft.com/office/drawing/2014/main" id="{2B21F81E-5C2B-4F5B-A7D8-88A10AB553D5}"/>
              </a:ext>
            </a:extLst>
          </p:cNvPr>
          <p:cNvSpPr>
            <a:spLocks noGrp="1"/>
          </p:cNvSpPr>
          <p:nvPr>
            <p:ph type="body" sz="quarter" idx="13" hasCustomPrompt="1"/>
          </p:nvPr>
        </p:nvSpPr>
        <p:spPr>
          <a:xfrm>
            <a:off x="450085" y="4633657"/>
            <a:ext cx="2538578" cy="142264"/>
          </a:xfrm>
        </p:spPr>
        <p:txBody>
          <a:bodyPr anchor="ctr"/>
          <a:lstStyle>
            <a:lvl1pPr marL="0" indent="0">
              <a:buNone/>
              <a:defRPr sz="750">
                <a:solidFill>
                  <a:schemeClr val="bg1"/>
                </a:solidFill>
              </a:defRPr>
            </a:lvl1pPr>
            <a:lvl2pPr marL="139899" indent="0">
              <a:buNone/>
              <a:defRPr/>
            </a:lvl2pPr>
          </a:lstStyle>
          <a:p>
            <a:pPr lvl="0"/>
            <a:r>
              <a:rPr lang="sv-SE" dirty="0"/>
              <a:t>Datum:</a:t>
            </a:r>
          </a:p>
        </p:txBody>
      </p:sp>
      <p:sp>
        <p:nvSpPr>
          <p:cNvPr id="13" name="Platshållare för text 10">
            <a:extLst>
              <a:ext uri="{FF2B5EF4-FFF2-40B4-BE49-F238E27FC236}">
                <a16:creationId xmlns:a16="http://schemas.microsoft.com/office/drawing/2014/main" id="{172197F3-5D48-415E-9489-3F6550BA7DC6}"/>
              </a:ext>
            </a:extLst>
          </p:cNvPr>
          <p:cNvSpPr>
            <a:spLocks noGrp="1"/>
          </p:cNvSpPr>
          <p:nvPr>
            <p:ph type="body" sz="quarter" idx="14" hasCustomPrompt="1"/>
          </p:nvPr>
        </p:nvSpPr>
        <p:spPr>
          <a:xfrm>
            <a:off x="450085" y="4777801"/>
            <a:ext cx="2538578" cy="136922"/>
          </a:xfrm>
        </p:spPr>
        <p:txBody>
          <a:bodyPr anchor="ctr"/>
          <a:lstStyle>
            <a:lvl1pPr marL="0" indent="0">
              <a:buNone/>
              <a:defRPr sz="750">
                <a:solidFill>
                  <a:schemeClr val="bg1"/>
                </a:solidFill>
              </a:defRPr>
            </a:lvl1pPr>
            <a:lvl2pPr marL="139899" indent="0">
              <a:buNone/>
              <a:defRPr/>
            </a:lvl2pPr>
          </a:lstStyle>
          <a:p>
            <a:pPr lvl="0"/>
            <a:r>
              <a:rPr lang="sv-SE" dirty="0"/>
              <a:t>Namn:</a:t>
            </a:r>
          </a:p>
        </p:txBody>
      </p:sp>
      <p:pic>
        <p:nvPicPr>
          <p:cNvPr id="15" name="Bildobjekt 14">
            <a:extLst>
              <a:ext uri="{FF2B5EF4-FFF2-40B4-BE49-F238E27FC236}">
                <a16:creationId xmlns:a16="http://schemas.microsoft.com/office/drawing/2014/main" id="{557A28BE-F8A4-4C0A-A67D-B2F94E8DF8A0}"/>
              </a:ext>
            </a:extLst>
          </p:cNvPr>
          <p:cNvPicPr>
            <a:picLocks noChangeAspect="1"/>
          </p:cNvPicPr>
          <p:nvPr userDrawn="1"/>
        </p:nvPicPr>
        <p:blipFill>
          <a:blip r:embed="rId2">
            <a:lum bright="100000"/>
          </a:blip>
          <a:stretch>
            <a:fillRect/>
          </a:stretch>
        </p:blipFill>
        <p:spPr>
          <a:xfrm>
            <a:off x="8603286" y="4704789"/>
            <a:ext cx="164973" cy="222699"/>
          </a:xfrm>
          <a:prstGeom prst="rect">
            <a:avLst/>
          </a:prstGeom>
        </p:spPr>
      </p:pic>
      <p:sp>
        <p:nvSpPr>
          <p:cNvPr id="3" name="Platshållare för datum 2">
            <a:extLst>
              <a:ext uri="{FF2B5EF4-FFF2-40B4-BE49-F238E27FC236}">
                <a16:creationId xmlns:a16="http://schemas.microsoft.com/office/drawing/2014/main" id="{57800F0C-191B-4E89-B662-DE072945B498}"/>
              </a:ext>
            </a:extLst>
          </p:cNvPr>
          <p:cNvSpPr>
            <a:spLocks noGrp="1"/>
          </p:cNvSpPr>
          <p:nvPr>
            <p:ph type="dt" sz="half" idx="15"/>
          </p:nvPr>
        </p:nvSpPr>
        <p:spPr/>
        <p:txBody>
          <a:bodyPr/>
          <a:lstStyle>
            <a:lvl1pPr>
              <a:defRPr>
                <a:solidFill>
                  <a:schemeClr val="bg1"/>
                </a:solidFill>
              </a:defRPr>
            </a:lvl1pPr>
          </a:lstStyle>
          <a:p>
            <a:fld id="{A0E49225-E218-4504-96F6-F047EE2E4DF3}" type="datetime1">
              <a:rPr lang="sv-SE" smtClean="0"/>
              <a:t>2025-09-26</a:t>
            </a:fld>
            <a:endParaRPr lang="sv-SE" dirty="0"/>
          </a:p>
        </p:txBody>
      </p:sp>
      <p:sp>
        <p:nvSpPr>
          <p:cNvPr id="4" name="Platshållare för sidfot 3">
            <a:extLst>
              <a:ext uri="{FF2B5EF4-FFF2-40B4-BE49-F238E27FC236}">
                <a16:creationId xmlns:a16="http://schemas.microsoft.com/office/drawing/2014/main" id="{649D48EB-8494-47F5-B7C7-E3CDADF9F835}"/>
              </a:ext>
            </a:extLst>
          </p:cNvPr>
          <p:cNvSpPr>
            <a:spLocks noGrp="1"/>
          </p:cNvSpPr>
          <p:nvPr>
            <p:ph type="ftr" sz="quarter" idx="16"/>
          </p:nvPr>
        </p:nvSpPr>
        <p:spPr/>
        <p:txBody>
          <a:bodyPr/>
          <a:lstStyle>
            <a:lvl1pPr>
              <a:defRPr>
                <a:solidFill>
                  <a:schemeClr val="bg1"/>
                </a:solidFill>
              </a:defRPr>
            </a:lvl1pPr>
          </a:lstStyle>
          <a:p>
            <a:endParaRPr lang="sv-SE" dirty="0"/>
          </a:p>
        </p:txBody>
      </p:sp>
      <p:sp>
        <p:nvSpPr>
          <p:cNvPr id="5" name="Platshållare för bildnummer 4">
            <a:extLst>
              <a:ext uri="{FF2B5EF4-FFF2-40B4-BE49-F238E27FC236}">
                <a16:creationId xmlns:a16="http://schemas.microsoft.com/office/drawing/2014/main" id="{D3ED4E99-C223-436D-8C6D-9DB04D9F1A3C}"/>
              </a:ext>
            </a:extLst>
          </p:cNvPr>
          <p:cNvSpPr>
            <a:spLocks noGrp="1"/>
          </p:cNvSpPr>
          <p:nvPr>
            <p:ph type="sldNum" sz="quarter" idx="17"/>
          </p:nvPr>
        </p:nvSpPr>
        <p:spPr/>
        <p:txBody>
          <a:bodyPr/>
          <a:lstStyle>
            <a:lvl1pPr>
              <a:defRPr>
                <a:solidFill>
                  <a:schemeClr val="bg1"/>
                </a:solidFill>
              </a:defRPr>
            </a:lvl1p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2092717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Kapitelsida m. underrubrik(Lila)">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831321" y="1690394"/>
            <a:ext cx="5481357" cy="877708"/>
          </a:xfrm>
          <a:solidFill>
            <a:schemeClr val="accent1"/>
          </a:solidFill>
          <a:effectLst>
            <a:outerShdw dist="12700" dir="5400000" rotWithShape="0">
              <a:schemeClr val="bg1"/>
            </a:outerShdw>
          </a:effectLst>
        </p:spPr>
        <p:txBody>
          <a:bodyPr bIns="252000" anchor="b"/>
          <a:lstStyle>
            <a:lvl1pPr algn="ctr">
              <a:defRPr sz="4500">
                <a:solidFill>
                  <a:schemeClr val="bg1"/>
                </a:solidFill>
              </a:defRPr>
            </a:lvl1pPr>
          </a:lstStyle>
          <a:p>
            <a:r>
              <a:rPr lang="sv-SE" dirty="0"/>
              <a:t>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1831323" y="2750898"/>
            <a:ext cx="5481356" cy="1241822"/>
          </a:xfrm>
        </p:spPr>
        <p:txBody>
          <a:bodyPr/>
          <a:lstStyle>
            <a:lvl1pPr marL="0" indent="0" algn="ctr">
              <a:buNone/>
              <a:defRPr sz="1800">
                <a:solidFill>
                  <a:schemeClr val="bg1"/>
                </a:solidFill>
              </a:defRPr>
            </a:lvl1pPr>
            <a:lvl2pPr marL="257130" indent="0" algn="ctr">
              <a:buNone/>
              <a:defRPr sz="1125"/>
            </a:lvl2pPr>
            <a:lvl3pPr marL="514260" indent="0" algn="ctr">
              <a:buNone/>
              <a:defRPr sz="1013"/>
            </a:lvl3pPr>
            <a:lvl4pPr marL="771390" indent="0" algn="ctr">
              <a:buNone/>
              <a:defRPr sz="900"/>
            </a:lvl4pPr>
            <a:lvl5pPr marL="1028520" indent="0" algn="ctr">
              <a:buNone/>
              <a:defRPr sz="900"/>
            </a:lvl5pPr>
            <a:lvl6pPr marL="1285650" indent="0" algn="ctr">
              <a:buNone/>
              <a:defRPr sz="900"/>
            </a:lvl6pPr>
            <a:lvl7pPr marL="1542780" indent="0" algn="ctr">
              <a:buNone/>
              <a:defRPr sz="900"/>
            </a:lvl7pPr>
            <a:lvl8pPr marL="1799910" indent="0" algn="ctr">
              <a:buNone/>
              <a:defRPr sz="900"/>
            </a:lvl8pPr>
            <a:lvl9pPr marL="1900066" indent="0" algn="ctr">
              <a:buNone/>
              <a:defRPr sz="900"/>
            </a:lvl9pPr>
          </a:lstStyle>
          <a:p>
            <a:r>
              <a:rPr lang="sv-SE" dirty="0"/>
              <a:t>Underrubrik</a:t>
            </a:r>
          </a:p>
        </p:txBody>
      </p:sp>
      <p:sp>
        <p:nvSpPr>
          <p:cNvPr id="12" name="Platshållare för text 10">
            <a:extLst>
              <a:ext uri="{FF2B5EF4-FFF2-40B4-BE49-F238E27FC236}">
                <a16:creationId xmlns:a16="http://schemas.microsoft.com/office/drawing/2014/main" id="{2B21F81E-5C2B-4F5B-A7D8-88A10AB553D5}"/>
              </a:ext>
            </a:extLst>
          </p:cNvPr>
          <p:cNvSpPr>
            <a:spLocks noGrp="1"/>
          </p:cNvSpPr>
          <p:nvPr>
            <p:ph type="body" sz="quarter" idx="13" hasCustomPrompt="1"/>
          </p:nvPr>
        </p:nvSpPr>
        <p:spPr>
          <a:xfrm>
            <a:off x="450085" y="4633657"/>
            <a:ext cx="2538578" cy="142264"/>
          </a:xfrm>
        </p:spPr>
        <p:txBody>
          <a:bodyPr anchor="ctr"/>
          <a:lstStyle>
            <a:lvl1pPr marL="0" indent="0">
              <a:buNone/>
              <a:defRPr sz="750">
                <a:solidFill>
                  <a:schemeClr val="bg1"/>
                </a:solidFill>
              </a:defRPr>
            </a:lvl1pPr>
            <a:lvl2pPr marL="139899" indent="0">
              <a:buNone/>
              <a:defRPr/>
            </a:lvl2pPr>
          </a:lstStyle>
          <a:p>
            <a:pPr lvl="0"/>
            <a:r>
              <a:rPr lang="sv-SE" dirty="0"/>
              <a:t>Datum:</a:t>
            </a:r>
          </a:p>
        </p:txBody>
      </p:sp>
      <p:sp>
        <p:nvSpPr>
          <p:cNvPr id="13" name="Platshållare för text 10">
            <a:extLst>
              <a:ext uri="{FF2B5EF4-FFF2-40B4-BE49-F238E27FC236}">
                <a16:creationId xmlns:a16="http://schemas.microsoft.com/office/drawing/2014/main" id="{172197F3-5D48-415E-9489-3F6550BA7DC6}"/>
              </a:ext>
            </a:extLst>
          </p:cNvPr>
          <p:cNvSpPr>
            <a:spLocks noGrp="1"/>
          </p:cNvSpPr>
          <p:nvPr>
            <p:ph type="body" sz="quarter" idx="14" hasCustomPrompt="1"/>
          </p:nvPr>
        </p:nvSpPr>
        <p:spPr>
          <a:xfrm>
            <a:off x="450085" y="4777801"/>
            <a:ext cx="2538578" cy="136922"/>
          </a:xfrm>
        </p:spPr>
        <p:txBody>
          <a:bodyPr anchor="ctr"/>
          <a:lstStyle>
            <a:lvl1pPr marL="0" indent="0">
              <a:buNone/>
              <a:defRPr sz="750">
                <a:solidFill>
                  <a:schemeClr val="bg1"/>
                </a:solidFill>
              </a:defRPr>
            </a:lvl1pPr>
            <a:lvl2pPr marL="139899" indent="0">
              <a:buNone/>
              <a:defRPr/>
            </a:lvl2pPr>
          </a:lstStyle>
          <a:p>
            <a:pPr lvl="0"/>
            <a:r>
              <a:rPr lang="sv-SE" dirty="0"/>
              <a:t>Namn:</a:t>
            </a:r>
          </a:p>
        </p:txBody>
      </p:sp>
      <p:pic>
        <p:nvPicPr>
          <p:cNvPr id="15" name="Bildobjekt 14">
            <a:extLst>
              <a:ext uri="{FF2B5EF4-FFF2-40B4-BE49-F238E27FC236}">
                <a16:creationId xmlns:a16="http://schemas.microsoft.com/office/drawing/2014/main" id="{557A28BE-F8A4-4C0A-A67D-B2F94E8DF8A0}"/>
              </a:ext>
            </a:extLst>
          </p:cNvPr>
          <p:cNvPicPr>
            <a:picLocks noChangeAspect="1"/>
          </p:cNvPicPr>
          <p:nvPr userDrawn="1"/>
        </p:nvPicPr>
        <p:blipFill>
          <a:blip r:embed="rId2">
            <a:lum bright="100000"/>
          </a:blip>
          <a:stretch>
            <a:fillRect/>
          </a:stretch>
        </p:blipFill>
        <p:spPr>
          <a:xfrm>
            <a:off x="8603286" y="4704789"/>
            <a:ext cx="164973" cy="222699"/>
          </a:xfrm>
          <a:prstGeom prst="rect">
            <a:avLst/>
          </a:prstGeom>
        </p:spPr>
      </p:pic>
      <p:sp>
        <p:nvSpPr>
          <p:cNvPr id="4" name="Platshållare för datum 3">
            <a:extLst>
              <a:ext uri="{FF2B5EF4-FFF2-40B4-BE49-F238E27FC236}">
                <a16:creationId xmlns:a16="http://schemas.microsoft.com/office/drawing/2014/main" id="{C7A817F9-DCE7-486E-932E-6FF3D35B52E2}"/>
              </a:ext>
            </a:extLst>
          </p:cNvPr>
          <p:cNvSpPr>
            <a:spLocks noGrp="1"/>
          </p:cNvSpPr>
          <p:nvPr>
            <p:ph type="dt" sz="half" idx="15"/>
          </p:nvPr>
        </p:nvSpPr>
        <p:spPr/>
        <p:txBody>
          <a:bodyPr/>
          <a:lstStyle>
            <a:lvl1pPr>
              <a:defRPr>
                <a:solidFill>
                  <a:schemeClr val="bg1"/>
                </a:solidFill>
              </a:defRPr>
            </a:lvl1pPr>
          </a:lstStyle>
          <a:p>
            <a:fld id="{4942C007-E054-4C02-B316-AEE1AF41B6FF}" type="datetime1">
              <a:rPr lang="sv-SE" smtClean="0"/>
              <a:t>2025-09-26</a:t>
            </a:fld>
            <a:endParaRPr lang="sv-SE" dirty="0"/>
          </a:p>
        </p:txBody>
      </p:sp>
      <p:sp>
        <p:nvSpPr>
          <p:cNvPr id="5" name="Platshållare för sidfot 4">
            <a:extLst>
              <a:ext uri="{FF2B5EF4-FFF2-40B4-BE49-F238E27FC236}">
                <a16:creationId xmlns:a16="http://schemas.microsoft.com/office/drawing/2014/main" id="{A7E1609C-B330-4FDF-98F2-ACFD0299F494}"/>
              </a:ext>
            </a:extLst>
          </p:cNvPr>
          <p:cNvSpPr>
            <a:spLocks noGrp="1"/>
          </p:cNvSpPr>
          <p:nvPr>
            <p:ph type="ftr" sz="quarter" idx="16"/>
          </p:nvPr>
        </p:nvSpPr>
        <p:spPr/>
        <p:txBody>
          <a:bodyPr/>
          <a:lstStyle>
            <a:lvl1pPr>
              <a:defRPr>
                <a:solidFill>
                  <a:schemeClr val="bg1"/>
                </a:solidFill>
              </a:defRPr>
            </a:lvl1pPr>
          </a:lstStyle>
          <a:p>
            <a:endParaRPr lang="sv-SE" dirty="0"/>
          </a:p>
        </p:txBody>
      </p:sp>
      <p:sp>
        <p:nvSpPr>
          <p:cNvPr id="6" name="Platshållare för bildnummer 5">
            <a:extLst>
              <a:ext uri="{FF2B5EF4-FFF2-40B4-BE49-F238E27FC236}">
                <a16:creationId xmlns:a16="http://schemas.microsoft.com/office/drawing/2014/main" id="{56758B3B-BBF4-4FA3-85DE-98FFCBA21CF3}"/>
              </a:ext>
            </a:extLst>
          </p:cNvPr>
          <p:cNvSpPr>
            <a:spLocks noGrp="1"/>
          </p:cNvSpPr>
          <p:nvPr>
            <p:ph type="sldNum" sz="quarter" idx="17"/>
          </p:nvPr>
        </p:nvSpPr>
        <p:spPr/>
        <p:txBody>
          <a:bodyPr/>
          <a:lstStyle>
            <a:lvl1pPr>
              <a:defRPr>
                <a:solidFill>
                  <a:schemeClr val="bg1"/>
                </a:solidFill>
              </a:defRPr>
            </a:lvl1p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3927182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apitelsida (Grå)">
    <p:bg>
      <p:bgPr>
        <a:solidFill>
          <a:srgbClr val="5E5E5E"/>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831321" y="2253311"/>
            <a:ext cx="5481357" cy="636879"/>
          </a:xfrm>
          <a:solidFill>
            <a:srgbClr val="5E5E5E"/>
          </a:solidFill>
          <a:effectLst/>
        </p:spPr>
        <p:txBody>
          <a:bodyPr bIns="0" anchor="b"/>
          <a:lstStyle>
            <a:lvl1pPr algn="ctr">
              <a:defRPr sz="4500">
                <a:solidFill>
                  <a:schemeClr val="bg1"/>
                </a:solidFill>
              </a:defRPr>
            </a:lvl1pPr>
          </a:lstStyle>
          <a:p>
            <a:r>
              <a:rPr lang="sv-SE" dirty="0"/>
              <a:t>Rubrik</a:t>
            </a:r>
          </a:p>
        </p:txBody>
      </p:sp>
      <p:sp>
        <p:nvSpPr>
          <p:cNvPr id="8" name="Platshållare för datum 7">
            <a:extLst>
              <a:ext uri="{FF2B5EF4-FFF2-40B4-BE49-F238E27FC236}">
                <a16:creationId xmlns:a16="http://schemas.microsoft.com/office/drawing/2014/main" id="{BEBDB8C7-FEC1-4D32-BFDC-7197D6B30AD6}"/>
              </a:ext>
            </a:extLst>
          </p:cNvPr>
          <p:cNvSpPr>
            <a:spLocks noGrp="1"/>
          </p:cNvSpPr>
          <p:nvPr>
            <p:ph type="dt" sz="half" idx="10"/>
          </p:nvPr>
        </p:nvSpPr>
        <p:spPr/>
        <p:txBody>
          <a:bodyPr/>
          <a:lstStyle>
            <a:lvl1pPr>
              <a:defRPr>
                <a:solidFill>
                  <a:schemeClr val="bg1"/>
                </a:solidFill>
              </a:defRPr>
            </a:lvl1pPr>
          </a:lstStyle>
          <a:p>
            <a:fld id="{944BCD96-C7F4-438D-8413-84C249F5C61D}" type="datetime1">
              <a:rPr lang="sv-SE" smtClean="0"/>
              <a:t>2025-09-26</a:t>
            </a:fld>
            <a:endParaRPr lang="sv-SE" dirty="0"/>
          </a:p>
        </p:txBody>
      </p:sp>
      <p:sp>
        <p:nvSpPr>
          <p:cNvPr id="9" name="Platshållare för sidfot 8">
            <a:extLst>
              <a:ext uri="{FF2B5EF4-FFF2-40B4-BE49-F238E27FC236}">
                <a16:creationId xmlns:a16="http://schemas.microsoft.com/office/drawing/2014/main" id="{559B2B01-D8DA-4841-A0F7-425DB31F069D}"/>
              </a:ext>
            </a:extLst>
          </p:cNvPr>
          <p:cNvSpPr>
            <a:spLocks noGrp="1"/>
          </p:cNvSpPr>
          <p:nvPr>
            <p:ph type="ftr" sz="quarter" idx="11"/>
          </p:nvPr>
        </p:nvSpPr>
        <p:spPr/>
        <p:txBody>
          <a:bodyPr/>
          <a:lstStyle>
            <a:lvl1pPr>
              <a:defRPr>
                <a:solidFill>
                  <a:schemeClr val="bg1"/>
                </a:solidFill>
              </a:defRPr>
            </a:lvl1pPr>
          </a:lstStyle>
          <a:p>
            <a:endParaRPr lang="sv-SE" dirty="0"/>
          </a:p>
        </p:txBody>
      </p:sp>
      <p:sp>
        <p:nvSpPr>
          <p:cNvPr id="10" name="Platshållare för bildnummer 9">
            <a:extLst>
              <a:ext uri="{FF2B5EF4-FFF2-40B4-BE49-F238E27FC236}">
                <a16:creationId xmlns:a16="http://schemas.microsoft.com/office/drawing/2014/main" id="{E8B3FC94-062E-4033-A54B-D27C22E0488D}"/>
              </a:ext>
            </a:extLst>
          </p:cNvPr>
          <p:cNvSpPr>
            <a:spLocks noGrp="1"/>
          </p:cNvSpPr>
          <p:nvPr>
            <p:ph type="sldNum" sz="quarter" idx="12"/>
          </p:nvPr>
        </p:nvSpPr>
        <p:spPr/>
        <p:txBody>
          <a:bodyPr/>
          <a:lstStyle>
            <a:lvl1pPr>
              <a:defRPr>
                <a:solidFill>
                  <a:schemeClr val="bg1"/>
                </a:solidFill>
              </a:defRPr>
            </a:lvl1pPr>
          </a:lstStyle>
          <a:p>
            <a:fld id="{AE086683-F536-42AB-ABBC-F4803DFE8DBC}" type="slidenum">
              <a:rPr lang="sv-SE" smtClean="0"/>
              <a:pPr/>
              <a:t>‹#›</a:t>
            </a:fld>
            <a:endParaRPr lang="sv-SE" dirty="0"/>
          </a:p>
        </p:txBody>
      </p:sp>
      <p:sp>
        <p:nvSpPr>
          <p:cNvPr id="12" name="Platshållare för text 10">
            <a:extLst>
              <a:ext uri="{FF2B5EF4-FFF2-40B4-BE49-F238E27FC236}">
                <a16:creationId xmlns:a16="http://schemas.microsoft.com/office/drawing/2014/main" id="{2B21F81E-5C2B-4F5B-A7D8-88A10AB553D5}"/>
              </a:ext>
            </a:extLst>
          </p:cNvPr>
          <p:cNvSpPr>
            <a:spLocks noGrp="1"/>
          </p:cNvSpPr>
          <p:nvPr>
            <p:ph type="body" sz="quarter" idx="13" hasCustomPrompt="1"/>
          </p:nvPr>
        </p:nvSpPr>
        <p:spPr>
          <a:xfrm>
            <a:off x="450085" y="4633657"/>
            <a:ext cx="2538578" cy="142264"/>
          </a:xfrm>
        </p:spPr>
        <p:txBody>
          <a:bodyPr anchor="ctr"/>
          <a:lstStyle>
            <a:lvl1pPr marL="0" indent="0">
              <a:buNone/>
              <a:defRPr sz="750">
                <a:solidFill>
                  <a:schemeClr val="bg1"/>
                </a:solidFill>
              </a:defRPr>
            </a:lvl1pPr>
            <a:lvl2pPr marL="139899" indent="0">
              <a:buNone/>
              <a:defRPr/>
            </a:lvl2pPr>
          </a:lstStyle>
          <a:p>
            <a:pPr lvl="0"/>
            <a:r>
              <a:rPr lang="sv-SE" dirty="0"/>
              <a:t>Datum:</a:t>
            </a:r>
          </a:p>
        </p:txBody>
      </p:sp>
      <p:sp>
        <p:nvSpPr>
          <p:cNvPr id="13" name="Platshållare för text 10">
            <a:extLst>
              <a:ext uri="{FF2B5EF4-FFF2-40B4-BE49-F238E27FC236}">
                <a16:creationId xmlns:a16="http://schemas.microsoft.com/office/drawing/2014/main" id="{172197F3-5D48-415E-9489-3F6550BA7DC6}"/>
              </a:ext>
            </a:extLst>
          </p:cNvPr>
          <p:cNvSpPr>
            <a:spLocks noGrp="1"/>
          </p:cNvSpPr>
          <p:nvPr>
            <p:ph type="body" sz="quarter" idx="14" hasCustomPrompt="1"/>
          </p:nvPr>
        </p:nvSpPr>
        <p:spPr>
          <a:xfrm>
            <a:off x="450085" y="4777801"/>
            <a:ext cx="2538578" cy="136922"/>
          </a:xfrm>
        </p:spPr>
        <p:txBody>
          <a:bodyPr anchor="ctr"/>
          <a:lstStyle>
            <a:lvl1pPr marL="0" indent="0">
              <a:buNone/>
              <a:defRPr sz="750">
                <a:solidFill>
                  <a:schemeClr val="bg1"/>
                </a:solidFill>
              </a:defRPr>
            </a:lvl1pPr>
            <a:lvl2pPr marL="139899" indent="0">
              <a:buNone/>
              <a:defRPr/>
            </a:lvl2pPr>
          </a:lstStyle>
          <a:p>
            <a:pPr lvl="0"/>
            <a:r>
              <a:rPr lang="sv-SE" dirty="0"/>
              <a:t>Namn:</a:t>
            </a:r>
          </a:p>
        </p:txBody>
      </p:sp>
      <p:pic>
        <p:nvPicPr>
          <p:cNvPr id="15" name="Bildobjekt 14">
            <a:extLst>
              <a:ext uri="{FF2B5EF4-FFF2-40B4-BE49-F238E27FC236}">
                <a16:creationId xmlns:a16="http://schemas.microsoft.com/office/drawing/2014/main" id="{557A28BE-F8A4-4C0A-A67D-B2F94E8DF8A0}"/>
              </a:ext>
            </a:extLst>
          </p:cNvPr>
          <p:cNvPicPr>
            <a:picLocks noChangeAspect="1"/>
          </p:cNvPicPr>
          <p:nvPr userDrawn="1"/>
        </p:nvPicPr>
        <p:blipFill>
          <a:blip r:embed="rId2">
            <a:lum bright="100000"/>
          </a:blip>
          <a:stretch>
            <a:fillRect/>
          </a:stretch>
        </p:blipFill>
        <p:spPr>
          <a:xfrm>
            <a:off x="8603286" y="4704789"/>
            <a:ext cx="164973" cy="222699"/>
          </a:xfrm>
          <a:prstGeom prst="rect">
            <a:avLst/>
          </a:prstGeom>
        </p:spPr>
      </p:pic>
    </p:spTree>
    <p:extLst>
      <p:ext uri="{BB962C8B-B14F-4D97-AF65-F5344CB8AC3E}">
        <p14:creationId xmlns:p14="http://schemas.microsoft.com/office/powerpoint/2010/main" val="1491202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apitelsida m. underrubrik(Grå)">
    <p:bg>
      <p:bgPr>
        <a:solidFill>
          <a:srgbClr val="5E5E5E"/>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831321" y="1690394"/>
            <a:ext cx="5481357" cy="877708"/>
          </a:xfrm>
          <a:solidFill>
            <a:srgbClr val="5E5E5E"/>
          </a:solidFill>
          <a:effectLst>
            <a:outerShdw dist="12700" dir="5400000" rotWithShape="0">
              <a:schemeClr val="bg1"/>
            </a:outerShdw>
          </a:effectLst>
        </p:spPr>
        <p:txBody>
          <a:bodyPr bIns="252000" anchor="b"/>
          <a:lstStyle>
            <a:lvl1pPr algn="ctr">
              <a:defRPr sz="4500">
                <a:solidFill>
                  <a:schemeClr val="bg1"/>
                </a:solidFill>
              </a:defRPr>
            </a:lvl1pPr>
          </a:lstStyle>
          <a:p>
            <a:r>
              <a:rPr lang="sv-SE" dirty="0"/>
              <a:t>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1831323" y="2750898"/>
            <a:ext cx="5481356" cy="1241822"/>
          </a:xfrm>
        </p:spPr>
        <p:txBody>
          <a:bodyPr/>
          <a:lstStyle>
            <a:lvl1pPr marL="0" indent="0" algn="ctr">
              <a:buNone/>
              <a:defRPr sz="1800">
                <a:solidFill>
                  <a:schemeClr val="bg1"/>
                </a:solidFill>
              </a:defRPr>
            </a:lvl1pPr>
            <a:lvl2pPr marL="257130" indent="0" algn="ctr">
              <a:buNone/>
              <a:defRPr sz="1125"/>
            </a:lvl2pPr>
            <a:lvl3pPr marL="514260" indent="0" algn="ctr">
              <a:buNone/>
              <a:defRPr sz="1013"/>
            </a:lvl3pPr>
            <a:lvl4pPr marL="771390" indent="0" algn="ctr">
              <a:buNone/>
              <a:defRPr sz="900"/>
            </a:lvl4pPr>
            <a:lvl5pPr marL="1028520" indent="0" algn="ctr">
              <a:buNone/>
              <a:defRPr sz="900"/>
            </a:lvl5pPr>
            <a:lvl6pPr marL="1285650" indent="0" algn="ctr">
              <a:buNone/>
              <a:defRPr sz="900"/>
            </a:lvl6pPr>
            <a:lvl7pPr marL="1542780" indent="0" algn="ctr">
              <a:buNone/>
              <a:defRPr sz="900"/>
            </a:lvl7pPr>
            <a:lvl8pPr marL="1799910" indent="0" algn="ctr">
              <a:buNone/>
              <a:defRPr sz="900"/>
            </a:lvl8pPr>
            <a:lvl9pPr marL="1900066" indent="0" algn="ctr">
              <a:buNone/>
              <a:defRPr sz="900"/>
            </a:lvl9pPr>
          </a:lstStyle>
          <a:p>
            <a:r>
              <a:rPr lang="sv-SE" dirty="0"/>
              <a:t>Underrubrik</a:t>
            </a:r>
          </a:p>
        </p:txBody>
      </p:sp>
      <p:sp>
        <p:nvSpPr>
          <p:cNvPr id="12" name="Platshållare för text 10">
            <a:extLst>
              <a:ext uri="{FF2B5EF4-FFF2-40B4-BE49-F238E27FC236}">
                <a16:creationId xmlns:a16="http://schemas.microsoft.com/office/drawing/2014/main" id="{2B21F81E-5C2B-4F5B-A7D8-88A10AB553D5}"/>
              </a:ext>
            </a:extLst>
          </p:cNvPr>
          <p:cNvSpPr>
            <a:spLocks noGrp="1"/>
          </p:cNvSpPr>
          <p:nvPr>
            <p:ph type="body" sz="quarter" idx="13" hasCustomPrompt="1"/>
          </p:nvPr>
        </p:nvSpPr>
        <p:spPr>
          <a:xfrm>
            <a:off x="450085" y="4633657"/>
            <a:ext cx="2538578" cy="142264"/>
          </a:xfrm>
        </p:spPr>
        <p:txBody>
          <a:bodyPr anchor="ctr"/>
          <a:lstStyle>
            <a:lvl1pPr marL="0" indent="0">
              <a:buNone/>
              <a:defRPr sz="750">
                <a:solidFill>
                  <a:schemeClr val="bg1"/>
                </a:solidFill>
              </a:defRPr>
            </a:lvl1pPr>
            <a:lvl2pPr marL="139899" indent="0">
              <a:buNone/>
              <a:defRPr/>
            </a:lvl2pPr>
          </a:lstStyle>
          <a:p>
            <a:pPr lvl="0"/>
            <a:r>
              <a:rPr lang="sv-SE" dirty="0"/>
              <a:t>Datum:</a:t>
            </a:r>
          </a:p>
        </p:txBody>
      </p:sp>
      <p:sp>
        <p:nvSpPr>
          <p:cNvPr id="13" name="Platshållare för text 10">
            <a:extLst>
              <a:ext uri="{FF2B5EF4-FFF2-40B4-BE49-F238E27FC236}">
                <a16:creationId xmlns:a16="http://schemas.microsoft.com/office/drawing/2014/main" id="{172197F3-5D48-415E-9489-3F6550BA7DC6}"/>
              </a:ext>
            </a:extLst>
          </p:cNvPr>
          <p:cNvSpPr>
            <a:spLocks noGrp="1"/>
          </p:cNvSpPr>
          <p:nvPr>
            <p:ph type="body" sz="quarter" idx="14" hasCustomPrompt="1"/>
          </p:nvPr>
        </p:nvSpPr>
        <p:spPr>
          <a:xfrm>
            <a:off x="450085" y="4777801"/>
            <a:ext cx="2538578" cy="136922"/>
          </a:xfrm>
        </p:spPr>
        <p:txBody>
          <a:bodyPr anchor="ctr"/>
          <a:lstStyle>
            <a:lvl1pPr marL="0" indent="0">
              <a:buNone/>
              <a:defRPr sz="750">
                <a:solidFill>
                  <a:schemeClr val="bg1"/>
                </a:solidFill>
              </a:defRPr>
            </a:lvl1pPr>
            <a:lvl2pPr marL="139899" indent="0">
              <a:buNone/>
              <a:defRPr/>
            </a:lvl2pPr>
          </a:lstStyle>
          <a:p>
            <a:pPr lvl="0"/>
            <a:r>
              <a:rPr lang="sv-SE" dirty="0"/>
              <a:t>Namn:</a:t>
            </a:r>
          </a:p>
        </p:txBody>
      </p:sp>
      <p:pic>
        <p:nvPicPr>
          <p:cNvPr id="15" name="Bildobjekt 14">
            <a:extLst>
              <a:ext uri="{FF2B5EF4-FFF2-40B4-BE49-F238E27FC236}">
                <a16:creationId xmlns:a16="http://schemas.microsoft.com/office/drawing/2014/main" id="{557A28BE-F8A4-4C0A-A67D-B2F94E8DF8A0}"/>
              </a:ext>
            </a:extLst>
          </p:cNvPr>
          <p:cNvPicPr>
            <a:picLocks noChangeAspect="1"/>
          </p:cNvPicPr>
          <p:nvPr userDrawn="1"/>
        </p:nvPicPr>
        <p:blipFill>
          <a:blip r:embed="rId2">
            <a:lum bright="100000"/>
          </a:blip>
          <a:stretch>
            <a:fillRect/>
          </a:stretch>
        </p:blipFill>
        <p:spPr>
          <a:xfrm>
            <a:off x="8603286" y="4704789"/>
            <a:ext cx="164973" cy="222699"/>
          </a:xfrm>
          <a:prstGeom prst="rect">
            <a:avLst/>
          </a:prstGeom>
        </p:spPr>
      </p:pic>
      <p:sp>
        <p:nvSpPr>
          <p:cNvPr id="4" name="Platshållare för datum 3">
            <a:extLst>
              <a:ext uri="{FF2B5EF4-FFF2-40B4-BE49-F238E27FC236}">
                <a16:creationId xmlns:a16="http://schemas.microsoft.com/office/drawing/2014/main" id="{625FA628-A92A-4F90-82CC-1FD46DE3DC10}"/>
              </a:ext>
            </a:extLst>
          </p:cNvPr>
          <p:cNvSpPr>
            <a:spLocks noGrp="1"/>
          </p:cNvSpPr>
          <p:nvPr>
            <p:ph type="dt" sz="half" idx="15"/>
          </p:nvPr>
        </p:nvSpPr>
        <p:spPr/>
        <p:txBody>
          <a:bodyPr/>
          <a:lstStyle>
            <a:lvl1pPr>
              <a:defRPr>
                <a:solidFill>
                  <a:schemeClr val="bg1"/>
                </a:solidFill>
              </a:defRPr>
            </a:lvl1pPr>
          </a:lstStyle>
          <a:p>
            <a:fld id="{10611DCA-E11B-4E10-BFD7-6B3445FF2C4E}" type="datetime1">
              <a:rPr lang="sv-SE" smtClean="0"/>
              <a:t>2025-09-26</a:t>
            </a:fld>
            <a:endParaRPr lang="sv-SE" dirty="0"/>
          </a:p>
        </p:txBody>
      </p:sp>
      <p:sp>
        <p:nvSpPr>
          <p:cNvPr id="5" name="Platshållare för sidfot 4">
            <a:extLst>
              <a:ext uri="{FF2B5EF4-FFF2-40B4-BE49-F238E27FC236}">
                <a16:creationId xmlns:a16="http://schemas.microsoft.com/office/drawing/2014/main" id="{26131E75-895A-40AC-A29A-D712A604727A}"/>
              </a:ext>
            </a:extLst>
          </p:cNvPr>
          <p:cNvSpPr>
            <a:spLocks noGrp="1"/>
          </p:cNvSpPr>
          <p:nvPr>
            <p:ph type="ftr" sz="quarter" idx="16"/>
          </p:nvPr>
        </p:nvSpPr>
        <p:spPr/>
        <p:txBody>
          <a:bodyPr/>
          <a:lstStyle>
            <a:lvl1pPr>
              <a:defRPr>
                <a:solidFill>
                  <a:schemeClr val="bg1"/>
                </a:solidFill>
              </a:defRPr>
            </a:lvl1pPr>
          </a:lstStyle>
          <a:p>
            <a:endParaRPr lang="sv-SE" dirty="0"/>
          </a:p>
        </p:txBody>
      </p:sp>
      <p:sp>
        <p:nvSpPr>
          <p:cNvPr id="6" name="Platshållare för bildnummer 5">
            <a:extLst>
              <a:ext uri="{FF2B5EF4-FFF2-40B4-BE49-F238E27FC236}">
                <a16:creationId xmlns:a16="http://schemas.microsoft.com/office/drawing/2014/main" id="{752AF8ED-8699-44B2-BB5F-E26E532AF50B}"/>
              </a:ext>
            </a:extLst>
          </p:cNvPr>
          <p:cNvSpPr>
            <a:spLocks noGrp="1"/>
          </p:cNvSpPr>
          <p:nvPr>
            <p:ph type="sldNum" sz="quarter" idx="17"/>
          </p:nvPr>
        </p:nvSpPr>
        <p:spPr/>
        <p:txBody>
          <a:bodyPr/>
          <a:lstStyle>
            <a:lvl1pPr>
              <a:defRPr>
                <a:solidFill>
                  <a:schemeClr val="bg1"/>
                </a:solidFill>
              </a:defRPr>
            </a:lvl1p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2665634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Kapitelsida (Ljuslila)">
    <p:bg>
      <p:bgPr>
        <a:solidFill>
          <a:srgbClr val="ECE4ED"/>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831321" y="2253311"/>
            <a:ext cx="5481357" cy="636879"/>
          </a:xfrm>
          <a:solidFill>
            <a:srgbClr val="ECE4ED"/>
          </a:solidFill>
          <a:effectLst/>
        </p:spPr>
        <p:txBody>
          <a:bodyPr bIns="0" anchor="b"/>
          <a:lstStyle>
            <a:lvl1pPr algn="ctr">
              <a:defRPr sz="4500">
                <a:solidFill>
                  <a:schemeClr val="accent1"/>
                </a:solidFill>
              </a:defRPr>
            </a:lvl1pPr>
          </a:lstStyle>
          <a:p>
            <a:r>
              <a:rPr lang="sv-SE" dirty="0"/>
              <a:t>Rubrik</a:t>
            </a:r>
          </a:p>
        </p:txBody>
      </p:sp>
      <p:sp>
        <p:nvSpPr>
          <p:cNvPr id="12" name="Platshållare för text 10">
            <a:extLst>
              <a:ext uri="{FF2B5EF4-FFF2-40B4-BE49-F238E27FC236}">
                <a16:creationId xmlns:a16="http://schemas.microsoft.com/office/drawing/2014/main" id="{2B21F81E-5C2B-4F5B-A7D8-88A10AB553D5}"/>
              </a:ext>
            </a:extLst>
          </p:cNvPr>
          <p:cNvSpPr>
            <a:spLocks noGrp="1"/>
          </p:cNvSpPr>
          <p:nvPr>
            <p:ph type="body" sz="quarter" idx="13" hasCustomPrompt="1"/>
          </p:nvPr>
        </p:nvSpPr>
        <p:spPr>
          <a:xfrm>
            <a:off x="450085" y="4633657"/>
            <a:ext cx="2538578" cy="142264"/>
          </a:xfrm>
        </p:spPr>
        <p:txBody>
          <a:bodyPr anchor="ctr"/>
          <a:lstStyle>
            <a:lvl1pPr marL="0" indent="0">
              <a:buNone/>
              <a:defRPr sz="750">
                <a:solidFill>
                  <a:schemeClr val="accent1"/>
                </a:solidFill>
              </a:defRPr>
            </a:lvl1pPr>
            <a:lvl2pPr marL="139899" indent="0">
              <a:buNone/>
              <a:defRPr/>
            </a:lvl2pPr>
          </a:lstStyle>
          <a:p>
            <a:pPr lvl="0"/>
            <a:r>
              <a:rPr lang="sv-SE" dirty="0"/>
              <a:t>Datum:</a:t>
            </a:r>
          </a:p>
        </p:txBody>
      </p:sp>
      <p:sp>
        <p:nvSpPr>
          <p:cNvPr id="13" name="Platshållare för text 10">
            <a:extLst>
              <a:ext uri="{FF2B5EF4-FFF2-40B4-BE49-F238E27FC236}">
                <a16:creationId xmlns:a16="http://schemas.microsoft.com/office/drawing/2014/main" id="{172197F3-5D48-415E-9489-3F6550BA7DC6}"/>
              </a:ext>
            </a:extLst>
          </p:cNvPr>
          <p:cNvSpPr>
            <a:spLocks noGrp="1"/>
          </p:cNvSpPr>
          <p:nvPr>
            <p:ph type="body" sz="quarter" idx="14" hasCustomPrompt="1"/>
          </p:nvPr>
        </p:nvSpPr>
        <p:spPr>
          <a:xfrm>
            <a:off x="450085" y="4777801"/>
            <a:ext cx="2538578" cy="136922"/>
          </a:xfrm>
        </p:spPr>
        <p:txBody>
          <a:bodyPr anchor="ctr"/>
          <a:lstStyle>
            <a:lvl1pPr marL="0" indent="0">
              <a:buNone/>
              <a:defRPr sz="750">
                <a:solidFill>
                  <a:schemeClr val="accent1"/>
                </a:solidFill>
              </a:defRPr>
            </a:lvl1pPr>
            <a:lvl2pPr marL="139899" indent="0">
              <a:buNone/>
              <a:defRPr/>
            </a:lvl2pPr>
          </a:lstStyle>
          <a:p>
            <a:pPr lvl="0"/>
            <a:r>
              <a:rPr lang="sv-SE" dirty="0"/>
              <a:t>Namn:</a:t>
            </a:r>
          </a:p>
        </p:txBody>
      </p:sp>
      <p:pic>
        <p:nvPicPr>
          <p:cNvPr id="15" name="Bildobjekt 14">
            <a:extLst>
              <a:ext uri="{FF2B5EF4-FFF2-40B4-BE49-F238E27FC236}">
                <a16:creationId xmlns:a16="http://schemas.microsoft.com/office/drawing/2014/main" id="{557A28BE-F8A4-4C0A-A67D-B2F94E8DF8A0}"/>
              </a:ext>
            </a:extLst>
          </p:cNvPr>
          <p:cNvPicPr>
            <a:picLocks noChangeAspect="1"/>
          </p:cNvPicPr>
          <p:nvPr userDrawn="1"/>
        </p:nvPicPr>
        <p:blipFill>
          <a:blip r:embed="rId2">
            <a:lum/>
          </a:blip>
          <a:stretch>
            <a:fillRect/>
          </a:stretch>
        </p:blipFill>
        <p:spPr>
          <a:xfrm>
            <a:off x="8603286" y="4704789"/>
            <a:ext cx="164973" cy="222699"/>
          </a:xfrm>
          <a:prstGeom prst="rect">
            <a:avLst/>
          </a:prstGeom>
        </p:spPr>
      </p:pic>
      <p:sp>
        <p:nvSpPr>
          <p:cNvPr id="3" name="Platshållare för datum 2">
            <a:extLst>
              <a:ext uri="{FF2B5EF4-FFF2-40B4-BE49-F238E27FC236}">
                <a16:creationId xmlns:a16="http://schemas.microsoft.com/office/drawing/2014/main" id="{20FA50DD-77E3-4661-88E4-5910508A6F7A}"/>
              </a:ext>
            </a:extLst>
          </p:cNvPr>
          <p:cNvSpPr>
            <a:spLocks noGrp="1"/>
          </p:cNvSpPr>
          <p:nvPr>
            <p:ph type="dt" sz="half" idx="15"/>
          </p:nvPr>
        </p:nvSpPr>
        <p:spPr/>
        <p:txBody>
          <a:bodyPr/>
          <a:lstStyle/>
          <a:p>
            <a:fld id="{80FBE53F-72B0-42D5-B357-5857CD5ED3FD}" type="datetime1">
              <a:rPr lang="sv-SE" smtClean="0"/>
              <a:t>2025-09-26</a:t>
            </a:fld>
            <a:endParaRPr lang="sv-SE" dirty="0"/>
          </a:p>
        </p:txBody>
      </p:sp>
      <p:sp>
        <p:nvSpPr>
          <p:cNvPr id="4" name="Platshållare för sidfot 3">
            <a:extLst>
              <a:ext uri="{FF2B5EF4-FFF2-40B4-BE49-F238E27FC236}">
                <a16:creationId xmlns:a16="http://schemas.microsoft.com/office/drawing/2014/main" id="{A18EBB58-E2ED-4133-8458-5BE1AB7B3E8C}"/>
              </a:ext>
            </a:extLst>
          </p:cNvPr>
          <p:cNvSpPr>
            <a:spLocks noGrp="1"/>
          </p:cNvSpPr>
          <p:nvPr>
            <p:ph type="ftr" sz="quarter" idx="16"/>
          </p:nvPr>
        </p:nvSpPr>
        <p:spPr/>
        <p:txBody>
          <a:bodyPr/>
          <a:lstStyle/>
          <a:p>
            <a:endParaRPr lang="sv-SE" dirty="0"/>
          </a:p>
        </p:txBody>
      </p:sp>
      <p:sp>
        <p:nvSpPr>
          <p:cNvPr id="5" name="Platshållare för bildnummer 4">
            <a:extLst>
              <a:ext uri="{FF2B5EF4-FFF2-40B4-BE49-F238E27FC236}">
                <a16:creationId xmlns:a16="http://schemas.microsoft.com/office/drawing/2014/main" id="{A8D8579C-3CEC-45AE-AC68-BD6B23A5AE3F}"/>
              </a:ext>
            </a:extLst>
          </p:cNvPr>
          <p:cNvSpPr>
            <a:spLocks noGrp="1"/>
          </p:cNvSpPr>
          <p:nvPr>
            <p:ph type="sldNum" sz="quarter" idx="17"/>
          </p:nvPr>
        </p:nvSpPr>
        <p:spPr/>
        <p:txBody>
          <a:body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161223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Kapitelsida m. underrubrik (Ljuslila)">
    <p:bg>
      <p:bgPr>
        <a:solidFill>
          <a:srgbClr val="ECE4ED"/>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831321" y="1690394"/>
            <a:ext cx="5481357" cy="877708"/>
          </a:xfrm>
          <a:solidFill>
            <a:srgbClr val="ECE4ED"/>
          </a:solidFill>
          <a:effectLst>
            <a:outerShdw dist="12700" dir="5400000" rotWithShape="0">
              <a:schemeClr val="accent1"/>
            </a:outerShdw>
          </a:effectLst>
        </p:spPr>
        <p:txBody>
          <a:bodyPr bIns="252000" anchor="b"/>
          <a:lstStyle>
            <a:lvl1pPr algn="ctr">
              <a:defRPr sz="4500">
                <a:solidFill>
                  <a:schemeClr val="accent1"/>
                </a:solidFill>
              </a:defRPr>
            </a:lvl1pPr>
          </a:lstStyle>
          <a:p>
            <a:r>
              <a:rPr lang="sv-SE" dirty="0"/>
              <a:t>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1831323" y="2750898"/>
            <a:ext cx="5481356" cy="1241822"/>
          </a:xfrm>
        </p:spPr>
        <p:txBody>
          <a:bodyPr/>
          <a:lstStyle>
            <a:lvl1pPr marL="0" indent="0" algn="ctr">
              <a:buNone/>
              <a:defRPr sz="1800">
                <a:solidFill>
                  <a:schemeClr val="accent1"/>
                </a:solidFill>
              </a:defRPr>
            </a:lvl1pPr>
            <a:lvl2pPr marL="257130" indent="0" algn="ctr">
              <a:buNone/>
              <a:defRPr sz="1125"/>
            </a:lvl2pPr>
            <a:lvl3pPr marL="514260" indent="0" algn="ctr">
              <a:buNone/>
              <a:defRPr sz="1013"/>
            </a:lvl3pPr>
            <a:lvl4pPr marL="771390" indent="0" algn="ctr">
              <a:buNone/>
              <a:defRPr sz="900"/>
            </a:lvl4pPr>
            <a:lvl5pPr marL="1028520" indent="0" algn="ctr">
              <a:buNone/>
              <a:defRPr sz="900"/>
            </a:lvl5pPr>
            <a:lvl6pPr marL="1285650" indent="0" algn="ctr">
              <a:buNone/>
              <a:defRPr sz="900"/>
            </a:lvl6pPr>
            <a:lvl7pPr marL="1542780" indent="0" algn="ctr">
              <a:buNone/>
              <a:defRPr sz="900"/>
            </a:lvl7pPr>
            <a:lvl8pPr marL="1799910" indent="0" algn="ctr">
              <a:buNone/>
              <a:defRPr sz="900"/>
            </a:lvl8pPr>
            <a:lvl9pPr marL="1900066" indent="0" algn="ctr">
              <a:buNone/>
              <a:defRPr sz="900"/>
            </a:lvl9pPr>
          </a:lstStyle>
          <a:p>
            <a:r>
              <a:rPr lang="sv-SE" dirty="0"/>
              <a:t>Underrubrik</a:t>
            </a:r>
          </a:p>
        </p:txBody>
      </p:sp>
      <p:sp>
        <p:nvSpPr>
          <p:cNvPr id="12" name="Platshållare för text 10">
            <a:extLst>
              <a:ext uri="{FF2B5EF4-FFF2-40B4-BE49-F238E27FC236}">
                <a16:creationId xmlns:a16="http://schemas.microsoft.com/office/drawing/2014/main" id="{2B21F81E-5C2B-4F5B-A7D8-88A10AB553D5}"/>
              </a:ext>
            </a:extLst>
          </p:cNvPr>
          <p:cNvSpPr>
            <a:spLocks noGrp="1"/>
          </p:cNvSpPr>
          <p:nvPr>
            <p:ph type="body" sz="quarter" idx="13" hasCustomPrompt="1"/>
          </p:nvPr>
        </p:nvSpPr>
        <p:spPr>
          <a:xfrm>
            <a:off x="450085" y="4633657"/>
            <a:ext cx="2538578" cy="142264"/>
          </a:xfrm>
        </p:spPr>
        <p:txBody>
          <a:bodyPr anchor="ctr"/>
          <a:lstStyle>
            <a:lvl1pPr marL="0" indent="0">
              <a:buNone/>
              <a:defRPr sz="750">
                <a:solidFill>
                  <a:schemeClr val="accent1"/>
                </a:solidFill>
              </a:defRPr>
            </a:lvl1pPr>
            <a:lvl2pPr marL="139899" indent="0">
              <a:buNone/>
              <a:defRPr/>
            </a:lvl2pPr>
          </a:lstStyle>
          <a:p>
            <a:pPr lvl="0"/>
            <a:r>
              <a:rPr lang="sv-SE" dirty="0"/>
              <a:t>Datum:</a:t>
            </a:r>
          </a:p>
        </p:txBody>
      </p:sp>
      <p:sp>
        <p:nvSpPr>
          <p:cNvPr id="13" name="Platshållare för text 10">
            <a:extLst>
              <a:ext uri="{FF2B5EF4-FFF2-40B4-BE49-F238E27FC236}">
                <a16:creationId xmlns:a16="http://schemas.microsoft.com/office/drawing/2014/main" id="{172197F3-5D48-415E-9489-3F6550BA7DC6}"/>
              </a:ext>
            </a:extLst>
          </p:cNvPr>
          <p:cNvSpPr>
            <a:spLocks noGrp="1"/>
          </p:cNvSpPr>
          <p:nvPr>
            <p:ph type="body" sz="quarter" idx="14" hasCustomPrompt="1"/>
          </p:nvPr>
        </p:nvSpPr>
        <p:spPr>
          <a:xfrm>
            <a:off x="450085" y="4777801"/>
            <a:ext cx="2538578" cy="136922"/>
          </a:xfrm>
        </p:spPr>
        <p:txBody>
          <a:bodyPr anchor="ctr"/>
          <a:lstStyle>
            <a:lvl1pPr marL="0" indent="0">
              <a:buNone/>
              <a:defRPr sz="750">
                <a:solidFill>
                  <a:schemeClr val="accent1"/>
                </a:solidFill>
              </a:defRPr>
            </a:lvl1pPr>
            <a:lvl2pPr marL="139899" indent="0">
              <a:buNone/>
              <a:defRPr/>
            </a:lvl2pPr>
          </a:lstStyle>
          <a:p>
            <a:pPr lvl="0"/>
            <a:r>
              <a:rPr lang="sv-SE" dirty="0"/>
              <a:t>Namn:</a:t>
            </a:r>
          </a:p>
        </p:txBody>
      </p:sp>
      <p:pic>
        <p:nvPicPr>
          <p:cNvPr id="15" name="Bildobjekt 14">
            <a:extLst>
              <a:ext uri="{FF2B5EF4-FFF2-40B4-BE49-F238E27FC236}">
                <a16:creationId xmlns:a16="http://schemas.microsoft.com/office/drawing/2014/main" id="{557A28BE-F8A4-4C0A-A67D-B2F94E8DF8A0}"/>
              </a:ext>
            </a:extLst>
          </p:cNvPr>
          <p:cNvPicPr>
            <a:picLocks noChangeAspect="1"/>
          </p:cNvPicPr>
          <p:nvPr userDrawn="1"/>
        </p:nvPicPr>
        <p:blipFill>
          <a:blip r:embed="rId2">
            <a:lum/>
          </a:blip>
          <a:stretch>
            <a:fillRect/>
          </a:stretch>
        </p:blipFill>
        <p:spPr>
          <a:xfrm>
            <a:off x="8603286" y="4704789"/>
            <a:ext cx="164973" cy="222699"/>
          </a:xfrm>
          <a:prstGeom prst="rect">
            <a:avLst/>
          </a:prstGeom>
        </p:spPr>
      </p:pic>
      <p:sp>
        <p:nvSpPr>
          <p:cNvPr id="4" name="Platshållare för datum 3">
            <a:extLst>
              <a:ext uri="{FF2B5EF4-FFF2-40B4-BE49-F238E27FC236}">
                <a16:creationId xmlns:a16="http://schemas.microsoft.com/office/drawing/2014/main" id="{C8B40B7B-5E54-4837-80B2-8AD6D6162E91}"/>
              </a:ext>
            </a:extLst>
          </p:cNvPr>
          <p:cNvSpPr>
            <a:spLocks noGrp="1"/>
          </p:cNvSpPr>
          <p:nvPr>
            <p:ph type="dt" sz="half" idx="15"/>
          </p:nvPr>
        </p:nvSpPr>
        <p:spPr/>
        <p:txBody>
          <a:bodyPr/>
          <a:lstStyle/>
          <a:p>
            <a:fld id="{5F715A1A-A8E8-4671-B37F-D4E247A44D13}" type="datetime1">
              <a:rPr lang="sv-SE" smtClean="0"/>
              <a:t>2025-09-26</a:t>
            </a:fld>
            <a:endParaRPr lang="sv-SE" dirty="0"/>
          </a:p>
        </p:txBody>
      </p:sp>
      <p:sp>
        <p:nvSpPr>
          <p:cNvPr id="5" name="Platshållare för sidfot 4">
            <a:extLst>
              <a:ext uri="{FF2B5EF4-FFF2-40B4-BE49-F238E27FC236}">
                <a16:creationId xmlns:a16="http://schemas.microsoft.com/office/drawing/2014/main" id="{A21A892E-99BA-47FF-AF1D-7A2E980DDDDA}"/>
              </a:ext>
            </a:extLst>
          </p:cNvPr>
          <p:cNvSpPr>
            <a:spLocks noGrp="1"/>
          </p:cNvSpPr>
          <p:nvPr>
            <p:ph type="ftr" sz="quarter" idx="16"/>
          </p:nvPr>
        </p:nvSpPr>
        <p:spPr/>
        <p:txBody>
          <a:bodyPr/>
          <a:lstStyle/>
          <a:p>
            <a:endParaRPr lang="sv-SE" dirty="0"/>
          </a:p>
        </p:txBody>
      </p:sp>
      <p:sp>
        <p:nvSpPr>
          <p:cNvPr id="6" name="Platshållare för bildnummer 5">
            <a:extLst>
              <a:ext uri="{FF2B5EF4-FFF2-40B4-BE49-F238E27FC236}">
                <a16:creationId xmlns:a16="http://schemas.microsoft.com/office/drawing/2014/main" id="{6A693C6B-1FA9-429F-89A3-AFD6694E6AB0}"/>
              </a:ext>
            </a:extLst>
          </p:cNvPr>
          <p:cNvSpPr>
            <a:spLocks noGrp="1"/>
          </p:cNvSpPr>
          <p:nvPr>
            <p:ph type="sldNum" sz="quarter" idx="17"/>
          </p:nvPr>
        </p:nvSpPr>
        <p:spPr/>
        <p:txBody>
          <a:body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1087258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Kapitelsida (Bild)">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8A2B2939-18B9-4558-B517-3AD34E9D2146}"/>
              </a:ext>
            </a:extLst>
          </p:cNvPr>
          <p:cNvSpPr>
            <a:spLocks noGrp="1"/>
          </p:cNvSpPr>
          <p:nvPr>
            <p:ph type="pic" sz="quarter" idx="13" hasCustomPrompt="1"/>
          </p:nvPr>
        </p:nvSpPr>
        <p:spPr>
          <a:xfrm>
            <a:off x="0" y="0"/>
            <a:ext cx="9144000" cy="5143500"/>
          </a:xfrm>
          <a:custGeom>
            <a:avLst/>
            <a:gdLst>
              <a:gd name="connsiteX0" fmla="*/ 22936190 w 24382412"/>
              <a:gd name="connsiteY0" fmla="*/ 12877799 h 13716000"/>
              <a:gd name="connsiteX1" fmla="*/ 22936190 w 24382412"/>
              <a:gd name="connsiteY1" fmla="*/ 12894166 h 13716000"/>
              <a:gd name="connsiteX2" fmla="*/ 23158238 w 24382412"/>
              <a:gd name="connsiteY2" fmla="*/ 13139969 h 13716000"/>
              <a:gd name="connsiteX3" fmla="*/ 23158238 w 24382412"/>
              <a:gd name="connsiteY3" fmla="*/ 13082031 h 13716000"/>
              <a:gd name="connsiteX4" fmla="*/ 22936236 w 24382412"/>
              <a:gd name="connsiteY4" fmla="*/ 12792749 h 13716000"/>
              <a:gd name="connsiteX5" fmla="*/ 22936236 w 24382412"/>
              <a:gd name="connsiteY5" fmla="*/ 12853077 h 13716000"/>
              <a:gd name="connsiteX6" fmla="*/ 23158284 w 24382412"/>
              <a:gd name="connsiteY6" fmla="*/ 13057308 h 13716000"/>
              <a:gd name="connsiteX7" fmla="*/ 23158284 w 24382412"/>
              <a:gd name="connsiteY7" fmla="*/ 12996981 h 13716000"/>
              <a:gd name="connsiteX8" fmla="*/ 22936236 w 24382412"/>
              <a:gd name="connsiteY8" fmla="*/ 12707435 h 13716000"/>
              <a:gd name="connsiteX9" fmla="*/ 22936236 w 24382412"/>
              <a:gd name="connsiteY9" fmla="*/ 12767836 h 13716000"/>
              <a:gd name="connsiteX10" fmla="*/ 23158284 w 24382412"/>
              <a:gd name="connsiteY10" fmla="*/ 12972067 h 13716000"/>
              <a:gd name="connsiteX11" fmla="*/ 23158284 w 24382412"/>
              <a:gd name="connsiteY11" fmla="*/ 12911739 h 13716000"/>
              <a:gd name="connsiteX12" fmla="*/ 22936236 w 24382412"/>
              <a:gd name="connsiteY12" fmla="*/ 12622193 h 13716000"/>
              <a:gd name="connsiteX13" fmla="*/ 22936236 w 24382412"/>
              <a:gd name="connsiteY13" fmla="*/ 12682521 h 13716000"/>
              <a:gd name="connsiteX14" fmla="*/ 23158284 w 24382412"/>
              <a:gd name="connsiteY14" fmla="*/ 12886753 h 13716000"/>
              <a:gd name="connsiteX15" fmla="*/ 23158284 w 24382412"/>
              <a:gd name="connsiteY15" fmla="*/ 12826425 h 13716000"/>
              <a:gd name="connsiteX16" fmla="*/ 23157730 w 24382412"/>
              <a:gd name="connsiteY16" fmla="*/ 12546103 h 13716000"/>
              <a:gd name="connsiteX17" fmla="*/ 23073430 w 24382412"/>
              <a:gd name="connsiteY17" fmla="*/ 12552910 h 13716000"/>
              <a:gd name="connsiteX18" fmla="*/ 23158454 w 24382412"/>
              <a:gd name="connsiteY18" fmla="*/ 12630693 h 13716000"/>
              <a:gd name="connsiteX19" fmla="*/ 23158454 w 24382412"/>
              <a:gd name="connsiteY19" fmla="*/ 12655896 h 13716000"/>
              <a:gd name="connsiteX20" fmla="*/ 23050834 w 24382412"/>
              <a:gd name="connsiteY20" fmla="*/ 12557112 h 13716000"/>
              <a:gd name="connsiteX21" fmla="*/ 22999704 w 24382412"/>
              <a:gd name="connsiteY21" fmla="*/ 12570438 h 13716000"/>
              <a:gd name="connsiteX22" fmla="*/ 23158454 w 24382412"/>
              <a:gd name="connsiteY22" fmla="*/ 12716224 h 13716000"/>
              <a:gd name="connsiteX23" fmla="*/ 23158454 w 24382412"/>
              <a:gd name="connsiteY23" fmla="*/ 12741137 h 13716000"/>
              <a:gd name="connsiteX24" fmla="*/ 22980076 w 24382412"/>
              <a:gd name="connsiteY24" fmla="*/ 12577317 h 13716000"/>
              <a:gd name="connsiteX25" fmla="*/ 22936334 w 24382412"/>
              <a:gd name="connsiteY25" fmla="*/ 12597306 h 13716000"/>
              <a:gd name="connsiteX26" fmla="*/ 23158454 w 24382412"/>
              <a:gd name="connsiteY26" fmla="*/ 12801465 h 13716000"/>
              <a:gd name="connsiteX27" fmla="*/ 23158454 w 24382412"/>
              <a:gd name="connsiteY27" fmla="*/ 13139968 h 13716000"/>
              <a:gd name="connsiteX28" fmla="*/ 23380502 w 24382412"/>
              <a:gd name="connsiteY28" fmla="*/ 12894166 h 13716000"/>
              <a:gd name="connsiteX29" fmla="*/ 23380502 w 24382412"/>
              <a:gd name="connsiteY29" fmla="*/ 12597233 h 13716000"/>
              <a:gd name="connsiteX30" fmla="*/ 23380140 w 24382412"/>
              <a:gd name="connsiteY30" fmla="*/ 12597305 h 13716000"/>
              <a:gd name="connsiteX31" fmla="*/ 23158746 w 24382412"/>
              <a:gd name="connsiteY31" fmla="*/ 12546103 h 13716000"/>
              <a:gd name="connsiteX32" fmla="*/ 23158454 w 24382412"/>
              <a:gd name="connsiteY32" fmla="*/ 12546103 h 13716000"/>
              <a:gd name="connsiteX33" fmla="*/ 0 w 24382412"/>
              <a:gd name="connsiteY33" fmla="*/ 0 h 13716000"/>
              <a:gd name="connsiteX34" fmla="*/ 24382412 w 24382412"/>
              <a:gd name="connsiteY34" fmla="*/ 0 h 13716000"/>
              <a:gd name="connsiteX35" fmla="*/ 24382412 w 24382412"/>
              <a:gd name="connsiteY35" fmla="*/ 13716000 h 13716000"/>
              <a:gd name="connsiteX36" fmla="*/ 0 w 24382412"/>
              <a:gd name="connsiteY36"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382412" h="13716000">
                <a:moveTo>
                  <a:pt x="22936190" y="12877799"/>
                </a:moveTo>
                <a:lnTo>
                  <a:pt x="22936190" y="12894166"/>
                </a:lnTo>
                <a:cubicBezTo>
                  <a:pt x="22936190" y="12971731"/>
                  <a:pt x="23158238" y="13139969"/>
                  <a:pt x="23158238" y="13139969"/>
                </a:cubicBezTo>
                <a:lnTo>
                  <a:pt x="23158238" y="13082031"/>
                </a:lnTo>
                <a:close/>
                <a:moveTo>
                  <a:pt x="22936236" y="12792749"/>
                </a:moveTo>
                <a:lnTo>
                  <a:pt x="22936236" y="12853077"/>
                </a:lnTo>
                <a:lnTo>
                  <a:pt x="23158284" y="13057308"/>
                </a:lnTo>
                <a:lnTo>
                  <a:pt x="23158284" y="12996981"/>
                </a:lnTo>
                <a:close/>
                <a:moveTo>
                  <a:pt x="22936236" y="12707435"/>
                </a:moveTo>
                <a:lnTo>
                  <a:pt x="22936236" y="12767836"/>
                </a:lnTo>
                <a:lnTo>
                  <a:pt x="23158284" y="12972067"/>
                </a:lnTo>
                <a:lnTo>
                  <a:pt x="23158284" y="12911739"/>
                </a:lnTo>
                <a:close/>
                <a:moveTo>
                  <a:pt x="22936236" y="12622193"/>
                </a:moveTo>
                <a:lnTo>
                  <a:pt x="22936236" y="12682521"/>
                </a:lnTo>
                <a:lnTo>
                  <a:pt x="23158284" y="12886753"/>
                </a:lnTo>
                <a:lnTo>
                  <a:pt x="23158284" y="12826425"/>
                </a:lnTo>
                <a:close/>
                <a:moveTo>
                  <a:pt x="23157730" y="12546103"/>
                </a:moveTo>
                <a:cubicBezTo>
                  <a:pt x="23129496" y="12546192"/>
                  <a:pt x="23101312" y="12548468"/>
                  <a:pt x="23073430" y="12552910"/>
                </a:cubicBezTo>
                <a:lnTo>
                  <a:pt x="23158454" y="12630693"/>
                </a:lnTo>
                <a:lnTo>
                  <a:pt x="23158454" y="12655896"/>
                </a:lnTo>
                <a:lnTo>
                  <a:pt x="23050834" y="12557112"/>
                </a:lnTo>
                <a:cubicBezTo>
                  <a:pt x="23033566" y="12560638"/>
                  <a:pt x="23016498" y="12565087"/>
                  <a:pt x="22999704" y="12570438"/>
                </a:cubicBezTo>
                <a:lnTo>
                  <a:pt x="23158454" y="12716224"/>
                </a:lnTo>
                <a:lnTo>
                  <a:pt x="23158454" y="12741137"/>
                </a:lnTo>
                <a:lnTo>
                  <a:pt x="22980076" y="12577317"/>
                </a:lnTo>
                <a:cubicBezTo>
                  <a:pt x="22965018" y="12582878"/>
                  <a:pt x="22950396" y="12589560"/>
                  <a:pt x="22936334" y="12597306"/>
                </a:cubicBezTo>
                <a:lnTo>
                  <a:pt x="23158454" y="12801465"/>
                </a:lnTo>
                <a:lnTo>
                  <a:pt x="23158454" y="13139968"/>
                </a:lnTo>
                <a:cubicBezTo>
                  <a:pt x="23158454" y="13139968"/>
                  <a:pt x="23380502" y="12971730"/>
                  <a:pt x="23380502" y="12894166"/>
                </a:cubicBezTo>
                <a:lnTo>
                  <a:pt x="23380502" y="12597233"/>
                </a:lnTo>
                <a:lnTo>
                  <a:pt x="23380140" y="12597305"/>
                </a:lnTo>
                <a:cubicBezTo>
                  <a:pt x="23333646" y="12571089"/>
                  <a:pt x="23251880" y="12546175"/>
                  <a:pt x="23158746" y="12546103"/>
                </a:cubicBezTo>
                <a:lnTo>
                  <a:pt x="23158454" y="12546103"/>
                </a:lnTo>
                <a:close/>
                <a:moveTo>
                  <a:pt x="0" y="0"/>
                </a:moveTo>
                <a:lnTo>
                  <a:pt x="24382412" y="0"/>
                </a:lnTo>
                <a:lnTo>
                  <a:pt x="24382412" y="13716000"/>
                </a:lnTo>
                <a:lnTo>
                  <a:pt x="0" y="13716000"/>
                </a:lnTo>
                <a:close/>
              </a:path>
            </a:pathLst>
          </a:custGeom>
        </p:spPr>
        <p:txBody>
          <a:bodyPr wrap="square" bIns="2448000" anchor="ctr" anchorCtr="0">
            <a:noAutofit/>
          </a:bodyPr>
          <a:lstStyle>
            <a:lvl1pPr marL="0" indent="0" algn="ctr">
              <a:buNone/>
              <a:defRPr/>
            </a:lvl1pPr>
          </a:lstStyle>
          <a:p>
            <a:r>
              <a:rPr lang="sv-SE" dirty="0"/>
              <a:t>Använd bildverktyget för att lägga in bild</a:t>
            </a:r>
            <a:endParaRPr lang="en-US" dirty="0"/>
          </a:p>
        </p:txBody>
      </p:sp>
      <p:sp>
        <p:nvSpPr>
          <p:cNvPr id="8" name="Rubrik 1">
            <a:extLst>
              <a:ext uri="{FF2B5EF4-FFF2-40B4-BE49-F238E27FC236}">
                <a16:creationId xmlns:a16="http://schemas.microsoft.com/office/drawing/2014/main" id="{B4C4BA7A-252A-4921-87C6-7EDA3F1B4D81}"/>
              </a:ext>
            </a:extLst>
          </p:cNvPr>
          <p:cNvSpPr>
            <a:spLocks noGrp="1"/>
          </p:cNvSpPr>
          <p:nvPr>
            <p:ph type="ctrTitle" hasCustomPrompt="1"/>
          </p:nvPr>
        </p:nvSpPr>
        <p:spPr>
          <a:xfrm>
            <a:off x="0" y="1805731"/>
            <a:ext cx="9144000" cy="1532037"/>
          </a:xfrm>
          <a:solidFill>
            <a:schemeClr val="accent1">
              <a:alpha val="85000"/>
            </a:schemeClr>
          </a:solidFill>
          <a:effectLst/>
        </p:spPr>
        <p:txBody>
          <a:bodyPr tIns="468000" bIns="432000" anchor="ctr" anchorCtr="0"/>
          <a:lstStyle>
            <a:lvl1pPr algn="ctr">
              <a:defRPr sz="4500">
                <a:solidFill>
                  <a:schemeClr val="bg1"/>
                </a:solidFill>
              </a:defRPr>
            </a:lvl1pPr>
          </a:lstStyle>
          <a:p>
            <a:r>
              <a:rPr lang="sv-SE" dirty="0"/>
              <a:t>Rubrik</a:t>
            </a:r>
          </a:p>
        </p:txBody>
      </p:sp>
    </p:spTree>
    <p:extLst>
      <p:ext uri="{BB962C8B-B14F-4D97-AF65-F5344CB8AC3E}">
        <p14:creationId xmlns:p14="http://schemas.microsoft.com/office/powerpoint/2010/main" val="2193212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enspalt (stor text)">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B6AA83CC-BD3E-4982-9049-27BE98EC519D}"/>
              </a:ext>
            </a:extLst>
          </p:cNvPr>
          <p:cNvSpPr>
            <a:spLocks noGrp="1"/>
          </p:cNvSpPr>
          <p:nvPr>
            <p:ph type="title" hasCustomPrompt="1"/>
          </p:nvPr>
        </p:nvSpPr>
        <p:spPr>
          <a:xfrm>
            <a:off x="905011" y="433758"/>
            <a:ext cx="7333979" cy="633608"/>
          </a:xfrm>
        </p:spPr>
        <p:txBody>
          <a:bodyPr bIns="216000"/>
          <a:lstStyle>
            <a:lvl1pPr>
              <a:defRPr/>
            </a:lvl1pPr>
          </a:lstStyle>
          <a:p>
            <a:r>
              <a:rPr lang="sv-SE" dirty="0"/>
              <a:t>Rubrik</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905011" y="1225989"/>
            <a:ext cx="5238341" cy="3410900"/>
          </a:xfrm>
        </p:spPr>
        <p:txBody>
          <a:bodyPr/>
          <a:lstStyle>
            <a:lvl1pPr marL="0" indent="0">
              <a:buNone/>
              <a:defRPr sz="1800"/>
            </a:lvl1pPr>
            <a:lvl2pPr marL="139899" indent="0">
              <a:buNone/>
              <a:defRPr sz="1875"/>
            </a:lvl2pPr>
            <a:lvl3pPr marL="372666" indent="0">
              <a:buNone/>
              <a:defRPr sz="1875"/>
            </a:lvl3pPr>
            <a:lvl4pPr marL="536972" indent="0">
              <a:buNone/>
              <a:defRPr sz="1875"/>
            </a:lvl4pPr>
            <a:lvl5pPr marL="670917" indent="0">
              <a:buNone/>
              <a:defRPr sz="1875"/>
            </a:lvl5pPr>
          </a:lstStyle>
          <a:p>
            <a:pPr lvl="0"/>
            <a:r>
              <a:rPr lang="sv-SE"/>
              <a:t>Redigera format för bakgrundstext</a:t>
            </a:r>
          </a:p>
        </p:txBody>
      </p:sp>
      <p:sp>
        <p:nvSpPr>
          <p:cNvPr id="7" name="Platshållare för text 10">
            <a:extLst>
              <a:ext uri="{FF2B5EF4-FFF2-40B4-BE49-F238E27FC236}">
                <a16:creationId xmlns:a16="http://schemas.microsoft.com/office/drawing/2014/main" id="{CFE4E5E5-2279-46F9-A458-8839AB2A9072}"/>
              </a:ext>
            </a:extLst>
          </p:cNvPr>
          <p:cNvSpPr>
            <a:spLocks noGrp="1"/>
          </p:cNvSpPr>
          <p:nvPr>
            <p:ph type="body" sz="quarter" idx="13" hasCustomPrompt="1"/>
          </p:nvPr>
        </p:nvSpPr>
        <p:spPr>
          <a:xfrm>
            <a:off x="450085" y="4633657"/>
            <a:ext cx="2538578" cy="142264"/>
          </a:xfrm>
        </p:spPr>
        <p:txBody>
          <a:bodyPr anchor="ctr"/>
          <a:lstStyle>
            <a:lvl1pPr marL="0" indent="0">
              <a:buNone/>
              <a:defRPr sz="750">
                <a:solidFill>
                  <a:schemeClr val="tx1"/>
                </a:solidFill>
              </a:defRPr>
            </a:lvl1pPr>
            <a:lvl2pPr marL="139899" indent="0">
              <a:buNone/>
              <a:defRPr/>
            </a:lvl2pPr>
          </a:lstStyle>
          <a:p>
            <a:pPr lvl="0"/>
            <a:r>
              <a:rPr lang="sv-SE" dirty="0"/>
              <a:t>Datum:</a:t>
            </a:r>
          </a:p>
        </p:txBody>
      </p:sp>
      <p:sp>
        <p:nvSpPr>
          <p:cNvPr id="9" name="Platshållare för text 10">
            <a:extLst>
              <a:ext uri="{FF2B5EF4-FFF2-40B4-BE49-F238E27FC236}">
                <a16:creationId xmlns:a16="http://schemas.microsoft.com/office/drawing/2014/main" id="{EEE5EE4B-1B3C-4FF4-9E81-9FA5A639D6A0}"/>
              </a:ext>
            </a:extLst>
          </p:cNvPr>
          <p:cNvSpPr>
            <a:spLocks noGrp="1"/>
          </p:cNvSpPr>
          <p:nvPr>
            <p:ph type="body" sz="quarter" idx="14" hasCustomPrompt="1"/>
          </p:nvPr>
        </p:nvSpPr>
        <p:spPr>
          <a:xfrm>
            <a:off x="450085" y="4777801"/>
            <a:ext cx="2538578" cy="136922"/>
          </a:xfrm>
        </p:spPr>
        <p:txBody>
          <a:bodyPr anchor="ctr"/>
          <a:lstStyle>
            <a:lvl1pPr marL="0" indent="0">
              <a:buNone/>
              <a:defRPr sz="750">
                <a:solidFill>
                  <a:schemeClr val="tx1"/>
                </a:solidFill>
              </a:defRPr>
            </a:lvl1pPr>
            <a:lvl2pPr marL="139899" indent="0">
              <a:buNone/>
              <a:defRPr/>
            </a:lvl2pPr>
          </a:lstStyle>
          <a:p>
            <a:pPr lvl="0"/>
            <a:r>
              <a:rPr lang="sv-SE" dirty="0"/>
              <a:t>Namn:</a:t>
            </a:r>
          </a:p>
        </p:txBody>
      </p:sp>
      <p:sp>
        <p:nvSpPr>
          <p:cNvPr id="2" name="Platshållare för datum 1">
            <a:extLst>
              <a:ext uri="{FF2B5EF4-FFF2-40B4-BE49-F238E27FC236}">
                <a16:creationId xmlns:a16="http://schemas.microsoft.com/office/drawing/2014/main" id="{25F32A76-93A7-412D-A0D5-273A506F50F4}"/>
              </a:ext>
            </a:extLst>
          </p:cNvPr>
          <p:cNvSpPr>
            <a:spLocks noGrp="1"/>
          </p:cNvSpPr>
          <p:nvPr>
            <p:ph type="dt" sz="half" idx="15"/>
          </p:nvPr>
        </p:nvSpPr>
        <p:spPr/>
        <p:txBody>
          <a:bodyPr/>
          <a:lstStyle/>
          <a:p>
            <a:fld id="{79F3079B-924B-4A3B-AC14-BB2817FCBA6F}" type="datetime1">
              <a:rPr lang="sv-SE" smtClean="0"/>
              <a:t>2025-09-26</a:t>
            </a:fld>
            <a:endParaRPr lang="sv-SE" dirty="0"/>
          </a:p>
        </p:txBody>
      </p:sp>
      <p:sp>
        <p:nvSpPr>
          <p:cNvPr id="10" name="Platshållare för sidfot 9">
            <a:extLst>
              <a:ext uri="{FF2B5EF4-FFF2-40B4-BE49-F238E27FC236}">
                <a16:creationId xmlns:a16="http://schemas.microsoft.com/office/drawing/2014/main" id="{BD14D378-D027-442B-A4F8-B3DF447184A7}"/>
              </a:ext>
            </a:extLst>
          </p:cNvPr>
          <p:cNvSpPr>
            <a:spLocks noGrp="1"/>
          </p:cNvSpPr>
          <p:nvPr>
            <p:ph type="ftr" sz="quarter" idx="16"/>
          </p:nvPr>
        </p:nvSpPr>
        <p:spPr/>
        <p:txBody>
          <a:bodyPr/>
          <a:lstStyle/>
          <a:p>
            <a:endParaRPr lang="sv-SE" dirty="0"/>
          </a:p>
        </p:txBody>
      </p:sp>
      <p:sp>
        <p:nvSpPr>
          <p:cNvPr id="11" name="Platshållare för bildnummer 10">
            <a:extLst>
              <a:ext uri="{FF2B5EF4-FFF2-40B4-BE49-F238E27FC236}">
                <a16:creationId xmlns:a16="http://schemas.microsoft.com/office/drawing/2014/main" id="{1C4CF65E-37EB-449B-86ED-1C3CC28F9337}"/>
              </a:ext>
            </a:extLst>
          </p:cNvPr>
          <p:cNvSpPr>
            <a:spLocks noGrp="1"/>
          </p:cNvSpPr>
          <p:nvPr>
            <p:ph type="sldNum" sz="quarter" idx="17"/>
          </p:nvPr>
        </p:nvSpPr>
        <p:spPr/>
        <p:txBody>
          <a:body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2054511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 punktlist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F081D1-78DC-45D1-B947-54680791D38D}"/>
              </a:ext>
            </a:extLst>
          </p:cNvPr>
          <p:cNvSpPr>
            <a:spLocks noGrp="1"/>
          </p:cNvSpPr>
          <p:nvPr>
            <p:ph type="title" hasCustomPrompt="1"/>
          </p:nvPr>
        </p:nvSpPr>
        <p:spPr/>
        <p:txBody>
          <a:bodyPr/>
          <a:lstStyle/>
          <a:p>
            <a:r>
              <a:rPr lang="sv-SE" dirty="0"/>
              <a:t>Rubrik</a:t>
            </a:r>
            <a:endParaRPr lang="en-US" dirty="0"/>
          </a:p>
        </p:txBody>
      </p:sp>
      <p:sp>
        <p:nvSpPr>
          <p:cNvPr id="10" name="Platshållare för text 9">
            <a:extLst>
              <a:ext uri="{FF2B5EF4-FFF2-40B4-BE49-F238E27FC236}">
                <a16:creationId xmlns:a16="http://schemas.microsoft.com/office/drawing/2014/main" id="{67397888-A8BB-4D5A-8047-90F7D2FC9B85}"/>
              </a:ext>
            </a:extLst>
          </p:cNvPr>
          <p:cNvSpPr>
            <a:spLocks noGrp="1"/>
          </p:cNvSpPr>
          <p:nvPr>
            <p:ph type="body" sz="quarter" idx="15"/>
          </p:nvPr>
        </p:nvSpPr>
        <p:spPr>
          <a:xfrm>
            <a:off x="904934" y="1222772"/>
            <a:ext cx="7347825" cy="340875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Platshållare för text 10">
            <a:extLst>
              <a:ext uri="{FF2B5EF4-FFF2-40B4-BE49-F238E27FC236}">
                <a16:creationId xmlns:a16="http://schemas.microsoft.com/office/drawing/2014/main" id="{B1A657DF-3C2C-424E-AE49-8C2DBD6E5239}"/>
              </a:ext>
            </a:extLst>
          </p:cNvPr>
          <p:cNvSpPr>
            <a:spLocks noGrp="1"/>
          </p:cNvSpPr>
          <p:nvPr>
            <p:ph type="body" sz="quarter" idx="13" hasCustomPrompt="1"/>
          </p:nvPr>
        </p:nvSpPr>
        <p:spPr>
          <a:xfrm>
            <a:off x="450085" y="4633657"/>
            <a:ext cx="2538578" cy="142264"/>
          </a:xfrm>
        </p:spPr>
        <p:txBody>
          <a:bodyPr anchor="ctr"/>
          <a:lstStyle>
            <a:lvl1pPr marL="0" indent="0">
              <a:buNone/>
              <a:defRPr sz="750">
                <a:solidFill>
                  <a:schemeClr val="tx1"/>
                </a:solidFill>
              </a:defRPr>
            </a:lvl1pPr>
            <a:lvl2pPr marL="139899" indent="0">
              <a:buNone/>
              <a:defRPr/>
            </a:lvl2pPr>
          </a:lstStyle>
          <a:p>
            <a:pPr lvl="0"/>
            <a:r>
              <a:rPr lang="sv-SE" dirty="0"/>
              <a:t>Datum:</a:t>
            </a:r>
          </a:p>
        </p:txBody>
      </p:sp>
      <p:sp>
        <p:nvSpPr>
          <p:cNvPr id="9" name="Platshållare för text 10">
            <a:extLst>
              <a:ext uri="{FF2B5EF4-FFF2-40B4-BE49-F238E27FC236}">
                <a16:creationId xmlns:a16="http://schemas.microsoft.com/office/drawing/2014/main" id="{3E084CB4-FC56-4354-8D0D-C6BD15918909}"/>
              </a:ext>
            </a:extLst>
          </p:cNvPr>
          <p:cNvSpPr>
            <a:spLocks noGrp="1"/>
          </p:cNvSpPr>
          <p:nvPr>
            <p:ph type="body" sz="quarter" idx="14" hasCustomPrompt="1"/>
          </p:nvPr>
        </p:nvSpPr>
        <p:spPr>
          <a:xfrm>
            <a:off x="450085" y="4777801"/>
            <a:ext cx="2538578" cy="136922"/>
          </a:xfrm>
        </p:spPr>
        <p:txBody>
          <a:bodyPr anchor="ctr"/>
          <a:lstStyle>
            <a:lvl1pPr marL="0" indent="0">
              <a:buNone/>
              <a:defRPr sz="750">
                <a:solidFill>
                  <a:schemeClr val="tx1"/>
                </a:solidFill>
              </a:defRPr>
            </a:lvl1pPr>
            <a:lvl2pPr marL="139899" indent="0">
              <a:buNone/>
              <a:defRPr/>
            </a:lvl2pPr>
          </a:lstStyle>
          <a:p>
            <a:pPr lvl="0"/>
            <a:r>
              <a:rPr lang="sv-SE" dirty="0"/>
              <a:t>Namn:</a:t>
            </a:r>
          </a:p>
        </p:txBody>
      </p:sp>
      <p:sp>
        <p:nvSpPr>
          <p:cNvPr id="3" name="Platshållare för datum 2">
            <a:extLst>
              <a:ext uri="{FF2B5EF4-FFF2-40B4-BE49-F238E27FC236}">
                <a16:creationId xmlns:a16="http://schemas.microsoft.com/office/drawing/2014/main" id="{CD0A7230-94C5-4306-8995-E2BB2F4D26D4}"/>
              </a:ext>
            </a:extLst>
          </p:cNvPr>
          <p:cNvSpPr>
            <a:spLocks noGrp="1"/>
          </p:cNvSpPr>
          <p:nvPr>
            <p:ph type="dt" sz="half" idx="16"/>
          </p:nvPr>
        </p:nvSpPr>
        <p:spPr/>
        <p:txBody>
          <a:bodyPr/>
          <a:lstStyle/>
          <a:p>
            <a:fld id="{9BA0FC6E-1433-4D59-B7A0-055D0AF159C1}" type="datetime1">
              <a:rPr lang="sv-SE" smtClean="0"/>
              <a:t>2025-09-26</a:t>
            </a:fld>
            <a:endParaRPr lang="sv-SE" dirty="0"/>
          </a:p>
        </p:txBody>
      </p:sp>
      <p:sp>
        <p:nvSpPr>
          <p:cNvPr id="11" name="Platshållare för sidfot 10">
            <a:extLst>
              <a:ext uri="{FF2B5EF4-FFF2-40B4-BE49-F238E27FC236}">
                <a16:creationId xmlns:a16="http://schemas.microsoft.com/office/drawing/2014/main" id="{AFE6EA37-86EF-46B2-BD7E-61E0183C03D1}"/>
              </a:ext>
            </a:extLst>
          </p:cNvPr>
          <p:cNvSpPr>
            <a:spLocks noGrp="1"/>
          </p:cNvSpPr>
          <p:nvPr>
            <p:ph type="ftr" sz="quarter" idx="17"/>
          </p:nvPr>
        </p:nvSpPr>
        <p:spPr/>
        <p:txBody>
          <a:bodyPr/>
          <a:lstStyle/>
          <a:p>
            <a:endParaRPr lang="sv-SE" dirty="0"/>
          </a:p>
        </p:txBody>
      </p:sp>
      <p:sp>
        <p:nvSpPr>
          <p:cNvPr id="12" name="Platshållare för bildnummer 11">
            <a:extLst>
              <a:ext uri="{FF2B5EF4-FFF2-40B4-BE49-F238E27FC236}">
                <a16:creationId xmlns:a16="http://schemas.microsoft.com/office/drawing/2014/main" id="{1E58F129-35EC-4819-8246-6755976C2F0E}"/>
              </a:ext>
            </a:extLst>
          </p:cNvPr>
          <p:cNvSpPr>
            <a:spLocks noGrp="1"/>
          </p:cNvSpPr>
          <p:nvPr>
            <p:ph type="sldNum" sz="quarter" idx="18"/>
          </p:nvPr>
        </p:nvSpPr>
        <p:spPr/>
        <p:txBody>
          <a:body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33552541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unktlista med bi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B6AA83CC-BD3E-4982-9049-27BE98EC519D}"/>
              </a:ext>
            </a:extLst>
          </p:cNvPr>
          <p:cNvSpPr>
            <a:spLocks noGrp="1"/>
          </p:cNvSpPr>
          <p:nvPr>
            <p:ph type="title" hasCustomPrompt="1"/>
          </p:nvPr>
        </p:nvSpPr>
        <p:spPr>
          <a:xfrm>
            <a:off x="905011" y="433758"/>
            <a:ext cx="3201263" cy="841357"/>
          </a:xfrm>
        </p:spPr>
        <p:txBody>
          <a:bodyPr bIns="216000" anchor="b" anchorCtr="0">
            <a:spAutoFit/>
          </a:bodyPr>
          <a:lstStyle>
            <a:lvl1pPr>
              <a:defRPr sz="2200"/>
            </a:lvl1pPr>
          </a:lstStyle>
          <a:p>
            <a:r>
              <a:rPr lang="sv-SE" dirty="0"/>
              <a:t>Rubrik med </a:t>
            </a:r>
            <a:br>
              <a:rPr lang="sv-SE" dirty="0"/>
            </a:br>
            <a:r>
              <a:rPr lang="sv-SE" dirty="0"/>
              <a:t>två rader</a:t>
            </a:r>
          </a:p>
        </p:txBody>
      </p:sp>
      <p:sp>
        <p:nvSpPr>
          <p:cNvPr id="5" name="Platshållare för text 4">
            <a:extLst>
              <a:ext uri="{FF2B5EF4-FFF2-40B4-BE49-F238E27FC236}">
                <a16:creationId xmlns:a16="http://schemas.microsoft.com/office/drawing/2014/main" id="{E2DF611D-89BC-41B2-9669-2E4973D4035E}"/>
              </a:ext>
            </a:extLst>
          </p:cNvPr>
          <p:cNvSpPr>
            <a:spLocks noGrp="1"/>
          </p:cNvSpPr>
          <p:nvPr>
            <p:ph type="body" sz="quarter" idx="16"/>
          </p:nvPr>
        </p:nvSpPr>
        <p:spPr>
          <a:xfrm>
            <a:off x="904934" y="1415562"/>
            <a:ext cx="3201204" cy="322132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36" name="Platshållare för bild 35">
            <a:extLst>
              <a:ext uri="{FF2B5EF4-FFF2-40B4-BE49-F238E27FC236}">
                <a16:creationId xmlns:a16="http://schemas.microsoft.com/office/drawing/2014/main" id="{D3A7B7E7-CF6B-4A81-9663-CECFF8D72AEE}"/>
              </a:ext>
            </a:extLst>
          </p:cNvPr>
          <p:cNvSpPr>
            <a:spLocks noGrp="1"/>
          </p:cNvSpPr>
          <p:nvPr>
            <p:ph type="pic" sz="quarter" idx="13"/>
          </p:nvPr>
        </p:nvSpPr>
        <p:spPr>
          <a:xfrm>
            <a:off x="4571703" y="0"/>
            <a:ext cx="4572297" cy="5143500"/>
          </a:xfrm>
          <a:custGeom>
            <a:avLst/>
            <a:gdLst>
              <a:gd name="connsiteX0" fmla="*/ 10745777 w 12191999"/>
              <a:gd name="connsiteY0" fmla="*/ 12877799 h 13716000"/>
              <a:gd name="connsiteX1" fmla="*/ 10745777 w 12191999"/>
              <a:gd name="connsiteY1" fmla="*/ 12894166 h 13716000"/>
              <a:gd name="connsiteX2" fmla="*/ 10967825 w 12191999"/>
              <a:gd name="connsiteY2" fmla="*/ 13139969 h 13716000"/>
              <a:gd name="connsiteX3" fmla="*/ 10967825 w 12191999"/>
              <a:gd name="connsiteY3" fmla="*/ 13082031 h 13716000"/>
              <a:gd name="connsiteX4" fmla="*/ 10745823 w 12191999"/>
              <a:gd name="connsiteY4" fmla="*/ 12792749 h 13716000"/>
              <a:gd name="connsiteX5" fmla="*/ 10745823 w 12191999"/>
              <a:gd name="connsiteY5" fmla="*/ 12853077 h 13716000"/>
              <a:gd name="connsiteX6" fmla="*/ 10967871 w 12191999"/>
              <a:gd name="connsiteY6" fmla="*/ 13057308 h 13716000"/>
              <a:gd name="connsiteX7" fmla="*/ 10967871 w 12191999"/>
              <a:gd name="connsiteY7" fmla="*/ 12996981 h 13716000"/>
              <a:gd name="connsiteX8" fmla="*/ 10745823 w 12191999"/>
              <a:gd name="connsiteY8" fmla="*/ 12707435 h 13716000"/>
              <a:gd name="connsiteX9" fmla="*/ 10745823 w 12191999"/>
              <a:gd name="connsiteY9" fmla="*/ 12767836 h 13716000"/>
              <a:gd name="connsiteX10" fmla="*/ 10967871 w 12191999"/>
              <a:gd name="connsiteY10" fmla="*/ 12972067 h 13716000"/>
              <a:gd name="connsiteX11" fmla="*/ 10967871 w 12191999"/>
              <a:gd name="connsiteY11" fmla="*/ 12911739 h 13716000"/>
              <a:gd name="connsiteX12" fmla="*/ 10745823 w 12191999"/>
              <a:gd name="connsiteY12" fmla="*/ 12622193 h 13716000"/>
              <a:gd name="connsiteX13" fmla="*/ 10745823 w 12191999"/>
              <a:gd name="connsiteY13" fmla="*/ 12682521 h 13716000"/>
              <a:gd name="connsiteX14" fmla="*/ 10967871 w 12191999"/>
              <a:gd name="connsiteY14" fmla="*/ 12886753 h 13716000"/>
              <a:gd name="connsiteX15" fmla="*/ 10967871 w 12191999"/>
              <a:gd name="connsiteY15" fmla="*/ 12826425 h 13716000"/>
              <a:gd name="connsiteX16" fmla="*/ 10967317 w 12191999"/>
              <a:gd name="connsiteY16" fmla="*/ 12546103 h 13716000"/>
              <a:gd name="connsiteX17" fmla="*/ 10883017 w 12191999"/>
              <a:gd name="connsiteY17" fmla="*/ 12552910 h 13716000"/>
              <a:gd name="connsiteX18" fmla="*/ 10968041 w 12191999"/>
              <a:gd name="connsiteY18" fmla="*/ 12630693 h 13716000"/>
              <a:gd name="connsiteX19" fmla="*/ 10968041 w 12191999"/>
              <a:gd name="connsiteY19" fmla="*/ 12655896 h 13716000"/>
              <a:gd name="connsiteX20" fmla="*/ 10860421 w 12191999"/>
              <a:gd name="connsiteY20" fmla="*/ 12557112 h 13716000"/>
              <a:gd name="connsiteX21" fmla="*/ 10809291 w 12191999"/>
              <a:gd name="connsiteY21" fmla="*/ 12570438 h 13716000"/>
              <a:gd name="connsiteX22" fmla="*/ 10968041 w 12191999"/>
              <a:gd name="connsiteY22" fmla="*/ 12716224 h 13716000"/>
              <a:gd name="connsiteX23" fmla="*/ 10968041 w 12191999"/>
              <a:gd name="connsiteY23" fmla="*/ 12741137 h 13716000"/>
              <a:gd name="connsiteX24" fmla="*/ 10789663 w 12191999"/>
              <a:gd name="connsiteY24" fmla="*/ 12577317 h 13716000"/>
              <a:gd name="connsiteX25" fmla="*/ 10745921 w 12191999"/>
              <a:gd name="connsiteY25" fmla="*/ 12597306 h 13716000"/>
              <a:gd name="connsiteX26" fmla="*/ 10968041 w 12191999"/>
              <a:gd name="connsiteY26" fmla="*/ 12801465 h 13716000"/>
              <a:gd name="connsiteX27" fmla="*/ 10968041 w 12191999"/>
              <a:gd name="connsiteY27" fmla="*/ 13139968 h 13716000"/>
              <a:gd name="connsiteX28" fmla="*/ 11190089 w 12191999"/>
              <a:gd name="connsiteY28" fmla="*/ 12894166 h 13716000"/>
              <a:gd name="connsiteX29" fmla="*/ 11190089 w 12191999"/>
              <a:gd name="connsiteY29" fmla="*/ 12597233 h 13716000"/>
              <a:gd name="connsiteX30" fmla="*/ 11189727 w 12191999"/>
              <a:gd name="connsiteY30" fmla="*/ 12597305 h 13716000"/>
              <a:gd name="connsiteX31" fmla="*/ 10968333 w 12191999"/>
              <a:gd name="connsiteY31" fmla="*/ 12546103 h 13716000"/>
              <a:gd name="connsiteX32" fmla="*/ 10968041 w 12191999"/>
              <a:gd name="connsiteY32" fmla="*/ 12546103 h 13716000"/>
              <a:gd name="connsiteX33" fmla="*/ 0 w 12191999"/>
              <a:gd name="connsiteY33" fmla="*/ 0 h 13716000"/>
              <a:gd name="connsiteX34" fmla="*/ 12191999 w 12191999"/>
              <a:gd name="connsiteY34" fmla="*/ 0 h 13716000"/>
              <a:gd name="connsiteX35" fmla="*/ 12191999 w 12191999"/>
              <a:gd name="connsiteY35" fmla="*/ 13716000 h 13716000"/>
              <a:gd name="connsiteX36" fmla="*/ 0 w 12191999"/>
              <a:gd name="connsiteY36"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191999" h="13716000">
                <a:moveTo>
                  <a:pt x="10745777" y="12877799"/>
                </a:moveTo>
                <a:lnTo>
                  <a:pt x="10745777" y="12894166"/>
                </a:lnTo>
                <a:cubicBezTo>
                  <a:pt x="10745777" y="12971731"/>
                  <a:pt x="10967825" y="13139969"/>
                  <a:pt x="10967825" y="13139969"/>
                </a:cubicBezTo>
                <a:lnTo>
                  <a:pt x="10967825" y="13082031"/>
                </a:lnTo>
                <a:close/>
                <a:moveTo>
                  <a:pt x="10745823" y="12792749"/>
                </a:moveTo>
                <a:lnTo>
                  <a:pt x="10745823" y="12853077"/>
                </a:lnTo>
                <a:lnTo>
                  <a:pt x="10967871" y="13057308"/>
                </a:lnTo>
                <a:lnTo>
                  <a:pt x="10967871" y="12996981"/>
                </a:lnTo>
                <a:close/>
                <a:moveTo>
                  <a:pt x="10745823" y="12707435"/>
                </a:moveTo>
                <a:lnTo>
                  <a:pt x="10745823" y="12767836"/>
                </a:lnTo>
                <a:lnTo>
                  <a:pt x="10967871" y="12972067"/>
                </a:lnTo>
                <a:lnTo>
                  <a:pt x="10967871" y="12911739"/>
                </a:lnTo>
                <a:close/>
                <a:moveTo>
                  <a:pt x="10745823" y="12622193"/>
                </a:moveTo>
                <a:lnTo>
                  <a:pt x="10745823" y="12682521"/>
                </a:lnTo>
                <a:lnTo>
                  <a:pt x="10967871" y="12886753"/>
                </a:lnTo>
                <a:lnTo>
                  <a:pt x="10967871" y="12826425"/>
                </a:lnTo>
                <a:close/>
                <a:moveTo>
                  <a:pt x="10967317" y="12546103"/>
                </a:moveTo>
                <a:cubicBezTo>
                  <a:pt x="10939083" y="12546192"/>
                  <a:pt x="10910899" y="12548468"/>
                  <a:pt x="10883017" y="12552910"/>
                </a:cubicBezTo>
                <a:lnTo>
                  <a:pt x="10968041" y="12630693"/>
                </a:lnTo>
                <a:lnTo>
                  <a:pt x="10968041" y="12655896"/>
                </a:lnTo>
                <a:lnTo>
                  <a:pt x="10860421" y="12557112"/>
                </a:lnTo>
                <a:cubicBezTo>
                  <a:pt x="10843153" y="12560638"/>
                  <a:pt x="10826085" y="12565087"/>
                  <a:pt x="10809291" y="12570438"/>
                </a:cubicBezTo>
                <a:lnTo>
                  <a:pt x="10968041" y="12716224"/>
                </a:lnTo>
                <a:lnTo>
                  <a:pt x="10968041" y="12741137"/>
                </a:lnTo>
                <a:lnTo>
                  <a:pt x="10789663" y="12577317"/>
                </a:lnTo>
                <a:cubicBezTo>
                  <a:pt x="10774605" y="12582878"/>
                  <a:pt x="10759983" y="12589560"/>
                  <a:pt x="10745921" y="12597306"/>
                </a:cubicBezTo>
                <a:lnTo>
                  <a:pt x="10968041" y="12801465"/>
                </a:lnTo>
                <a:lnTo>
                  <a:pt x="10968041" y="13139968"/>
                </a:lnTo>
                <a:cubicBezTo>
                  <a:pt x="10968041" y="13139968"/>
                  <a:pt x="11190089" y="12971730"/>
                  <a:pt x="11190089" y="12894166"/>
                </a:cubicBezTo>
                <a:lnTo>
                  <a:pt x="11190089" y="12597233"/>
                </a:lnTo>
                <a:lnTo>
                  <a:pt x="11189727" y="12597305"/>
                </a:lnTo>
                <a:cubicBezTo>
                  <a:pt x="11143233" y="12571089"/>
                  <a:pt x="11061467" y="12546175"/>
                  <a:pt x="10968333" y="12546103"/>
                </a:cubicBezTo>
                <a:lnTo>
                  <a:pt x="10968041" y="12546103"/>
                </a:lnTo>
                <a:close/>
                <a:moveTo>
                  <a:pt x="0" y="0"/>
                </a:moveTo>
                <a:lnTo>
                  <a:pt x="12191999" y="0"/>
                </a:lnTo>
                <a:lnTo>
                  <a:pt x="12191999" y="13716000"/>
                </a:lnTo>
                <a:lnTo>
                  <a:pt x="0" y="13716000"/>
                </a:lnTo>
                <a:close/>
              </a:path>
            </a:pathLst>
          </a:custGeom>
          <a:blipFill>
            <a:blip r:embed="rId2"/>
            <a:stretch>
              <a:fillRect/>
            </a:stretch>
          </a:blipFill>
        </p:spPr>
        <p:txBody>
          <a:bodyPr wrap="square" bIns="2304000" anchor="ctr">
            <a:noAutofit/>
          </a:bodyPr>
          <a:lstStyle>
            <a:lvl1pPr marL="0" indent="0" algn="ctr">
              <a:buNone/>
              <a:defRPr/>
            </a:lvl1pPr>
          </a:lstStyle>
          <a:p>
            <a:r>
              <a:rPr lang="sv-SE" dirty="0"/>
              <a:t>Klicka på ikonen för att lägga till en bild</a:t>
            </a:r>
            <a:endParaRPr lang="en-US" dirty="0"/>
          </a:p>
        </p:txBody>
      </p:sp>
      <p:sp>
        <p:nvSpPr>
          <p:cNvPr id="11" name="Platshållare för text 10">
            <a:extLst>
              <a:ext uri="{FF2B5EF4-FFF2-40B4-BE49-F238E27FC236}">
                <a16:creationId xmlns:a16="http://schemas.microsoft.com/office/drawing/2014/main" id="{6924E784-8559-4E3D-840C-671032B06BE5}"/>
              </a:ext>
            </a:extLst>
          </p:cNvPr>
          <p:cNvSpPr>
            <a:spLocks noGrp="1"/>
          </p:cNvSpPr>
          <p:nvPr>
            <p:ph type="body" sz="quarter" idx="14" hasCustomPrompt="1"/>
          </p:nvPr>
        </p:nvSpPr>
        <p:spPr>
          <a:xfrm>
            <a:off x="450085" y="4633657"/>
            <a:ext cx="2538578" cy="142264"/>
          </a:xfrm>
        </p:spPr>
        <p:txBody>
          <a:bodyPr anchor="ctr"/>
          <a:lstStyle>
            <a:lvl1pPr marL="0" indent="0">
              <a:buNone/>
              <a:defRPr sz="750">
                <a:solidFill>
                  <a:schemeClr val="tx1"/>
                </a:solidFill>
              </a:defRPr>
            </a:lvl1pPr>
            <a:lvl2pPr marL="139899" indent="0">
              <a:buNone/>
              <a:defRPr/>
            </a:lvl2pPr>
          </a:lstStyle>
          <a:p>
            <a:pPr lvl="0"/>
            <a:r>
              <a:rPr lang="sv-SE" dirty="0"/>
              <a:t>Datum:</a:t>
            </a:r>
          </a:p>
        </p:txBody>
      </p:sp>
      <p:sp>
        <p:nvSpPr>
          <p:cNvPr id="12" name="Platshållare för text 10">
            <a:extLst>
              <a:ext uri="{FF2B5EF4-FFF2-40B4-BE49-F238E27FC236}">
                <a16:creationId xmlns:a16="http://schemas.microsoft.com/office/drawing/2014/main" id="{36F39CBE-3AFD-40A5-9776-92ABB2EDDCD8}"/>
              </a:ext>
            </a:extLst>
          </p:cNvPr>
          <p:cNvSpPr>
            <a:spLocks noGrp="1"/>
          </p:cNvSpPr>
          <p:nvPr>
            <p:ph type="body" sz="quarter" idx="15" hasCustomPrompt="1"/>
          </p:nvPr>
        </p:nvSpPr>
        <p:spPr>
          <a:xfrm>
            <a:off x="450085" y="4777801"/>
            <a:ext cx="2538578" cy="136922"/>
          </a:xfrm>
        </p:spPr>
        <p:txBody>
          <a:bodyPr anchor="ctr"/>
          <a:lstStyle>
            <a:lvl1pPr marL="0" indent="0">
              <a:buNone/>
              <a:defRPr sz="750">
                <a:solidFill>
                  <a:schemeClr val="tx1"/>
                </a:solidFill>
              </a:defRPr>
            </a:lvl1pPr>
            <a:lvl2pPr marL="139899" indent="0">
              <a:buNone/>
              <a:defRPr/>
            </a:lvl2pPr>
          </a:lstStyle>
          <a:p>
            <a:pPr lvl="0"/>
            <a:r>
              <a:rPr lang="sv-SE" dirty="0"/>
              <a:t>Namn:</a:t>
            </a:r>
          </a:p>
        </p:txBody>
      </p:sp>
      <p:sp>
        <p:nvSpPr>
          <p:cNvPr id="2" name="Platshållare för datum 1">
            <a:extLst>
              <a:ext uri="{FF2B5EF4-FFF2-40B4-BE49-F238E27FC236}">
                <a16:creationId xmlns:a16="http://schemas.microsoft.com/office/drawing/2014/main" id="{F2C9598F-80E2-494D-A513-AAF5FE9AC916}"/>
              </a:ext>
            </a:extLst>
          </p:cNvPr>
          <p:cNvSpPr>
            <a:spLocks noGrp="1"/>
          </p:cNvSpPr>
          <p:nvPr>
            <p:ph type="dt" sz="half" idx="10"/>
          </p:nvPr>
        </p:nvSpPr>
        <p:spPr/>
        <p:txBody>
          <a:bodyPr/>
          <a:lstStyle/>
          <a:p>
            <a:fld id="{8D821319-73B2-4578-9A26-B1A67A3E08B8}" type="datetime1">
              <a:rPr lang="sv-SE" smtClean="0"/>
              <a:t>2025-09-26</a:t>
            </a:fld>
            <a:endParaRPr lang="sv-SE" dirty="0"/>
          </a:p>
        </p:txBody>
      </p:sp>
      <p:sp>
        <p:nvSpPr>
          <p:cNvPr id="7" name="Platshållare för sidfot 6">
            <a:extLst>
              <a:ext uri="{FF2B5EF4-FFF2-40B4-BE49-F238E27FC236}">
                <a16:creationId xmlns:a16="http://schemas.microsoft.com/office/drawing/2014/main" id="{ED7E13FA-DEDF-4773-B133-25605EF913D2}"/>
              </a:ext>
            </a:extLst>
          </p:cNvPr>
          <p:cNvSpPr>
            <a:spLocks noGrp="1"/>
          </p:cNvSpPr>
          <p:nvPr>
            <p:ph type="ftr" sz="quarter" idx="11"/>
          </p:nvPr>
        </p:nvSpPr>
        <p:spPr/>
        <p:txBody>
          <a:bodyPr/>
          <a:lstStyle/>
          <a:p>
            <a:endParaRPr lang="sv-SE" dirty="0"/>
          </a:p>
        </p:txBody>
      </p:sp>
      <p:sp>
        <p:nvSpPr>
          <p:cNvPr id="10" name="Platshållare för bildnummer 9">
            <a:extLst>
              <a:ext uri="{FF2B5EF4-FFF2-40B4-BE49-F238E27FC236}">
                <a16:creationId xmlns:a16="http://schemas.microsoft.com/office/drawing/2014/main" id="{8F5E615E-E30D-43BD-94AF-969F61338D9B}"/>
              </a:ext>
            </a:extLst>
          </p:cNvPr>
          <p:cNvSpPr>
            <a:spLocks noGrp="1"/>
          </p:cNvSpPr>
          <p:nvPr>
            <p:ph type="sldNum" sz="quarter" idx="12"/>
          </p:nvPr>
        </p:nvSpPr>
        <p:spPr/>
        <p:txBody>
          <a:body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619545152"/>
      </p:ext>
    </p:extLst>
  </p:cSld>
  <p:clrMapOvr>
    <a:masterClrMapping/>
  </p:clrMapOvr>
  <p:extLst>
    <p:ext uri="{DCECCB84-F9BA-43D5-87BE-67443E8EF086}">
      <p15:sldGuideLst xmlns:p15="http://schemas.microsoft.com/office/powerpoint/2012/main">
        <p15:guide id="1" pos="2880" userDrawn="1">
          <p15:clr>
            <a:srgbClr val="FBAE40"/>
          </p15:clr>
        </p15:guide>
        <p15:guide id="2" pos="259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at/Rubrik m. text 1">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67AD7C3-06B5-4B86-AE76-96BF089E88C6}"/>
              </a:ext>
            </a:extLst>
          </p:cNvPr>
          <p:cNvSpPr/>
          <p:nvPr userDrawn="1"/>
        </p:nvSpPr>
        <p:spPr>
          <a:xfrm>
            <a:off x="0" y="0"/>
            <a:ext cx="4572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dirty="0"/>
          </a:p>
        </p:txBody>
      </p:sp>
      <p:sp>
        <p:nvSpPr>
          <p:cNvPr id="9" name="Platshållare för text 8">
            <a:extLst>
              <a:ext uri="{FF2B5EF4-FFF2-40B4-BE49-F238E27FC236}">
                <a16:creationId xmlns:a16="http://schemas.microsoft.com/office/drawing/2014/main" id="{621544EA-96C9-4D68-97FD-0CB036070DF3}"/>
              </a:ext>
            </a:extLst>
          </p:cNvPr>
          <p:cNvSpPr>
            <a:spLocks noGrp="1"/>
          </p:cNvSpPr>
          <p:nvPr>
            <p:ph type="body" sz="quarter" idx="13"/>
          </p:nvPr>
        </p:nvSpPr>
        <p:spPr>
          <a:xfrm>
            <a:off x="638928" y="447261"/>
            <a:ext cx="3307715" cy="3969777"/>
          </a:xfrm>
        </p:spPr>
        <p:txBody>
          <a:bodyPr anchor="ctr"/>
          <a:lstStyle>
            <a:lvl1pPr marL="0" indent="0" algn="ctr">
              <a:buNone/>
              <a:defRPr sz="2200" b="1">
                <a:solidFill>
                  <a:schemeClr val="bg1"/>
                </a:solidFill>
              </a:defRPr>
            </a:lvl1pPr>
            <a:lvl2pPr marL="139899" indent="0">
              <a:buNone/>
              <a:defRPr/>
            </a:lvl2pPr>
          </a:lstStyle>
          <a:p>
            <a:pPr lvl="0"/>
            <a:r>
              <a:rPr lang="sv-SE"/>
              <a:t>Redigera format för bakgrundstext</a:t>
            </a:r>
          </a:p>
        </p:txBody>
      </p:sp>
      <p:sp>
        <p:nvSpPr>
          <p:cNvPr id="7" name="Platshållare för innehåll 6">
            <a:extLst>
              <a:ext uri="{FF2B5EF4-FFF2-40B4-BE49-F238E27FC236}">
                <a16:creationId xmlns:a16="http://schemas.microsoft.com/office/drawing/2014/main" id="{C5B8BB02-9FF4-44B0-8131-EF29DB4AAF1A}"/>
              </a:ext>
            </a:extLst>
          </p:cNvPr>
          <p:cNvSpPr>
            <a:spLocks noGrp="1"/>
          </p:cNvSpPr>
          <p:nvPr>
            <p:ph sz="quarter" idx="19"/>
          </p:nvPr>
        </p:nvSpPr>
        <p:spPr>
          <a:xfrm>
            <a:off x="5038725" y="431800"/>
            <a:ext cx="3214688" cy="4205288"/>
          </a:xfrm>
        </p:spPr>
        <p:txBody>
          <a:bodyPr anchor="ct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1" name="Platshållare för text 10">
            <a:extLst>
              <a:ext uri="{FF2B5EF4-FFF2-40B4-BE49-F238E27FC236}">
                <a16:creationId xmlns:a16="http://schemas.microsoft.com/office/drawing/2014/main" id="{9372DE52-9F5B-4E7B-AC72-9CDFCCA84FCF}"/>
              </a:ext>
            </a:extLst>
          </p:cNvPr>
          <p:cNvSpPr>
            <a:spLocks noGrp="1"/>
          </p:cNvSpPr>
          <p:nvPr>
            <p:ph type="body" sz="quarter" idx="14" hasCustomPrompt="1"/>
          </p:nvPr>
        </p:nvSpPr>
        <p:spPr>
          <a:xfrm>
            <a:off x="450085" y="4633657"/>
            <a:ext cx="2538578" cy="142264"/>
          </a:xfrm>
        </p:spPr>
        <p:txBody>
          <a:bodyPr anchor="ctr"/>
          <a:lstStyle>
            <a:lvl1pPr marL="0" indent="0">
              <a:buNone/>
              <a:defRPr sz="750">
                <a:solidFill>
                  <a:schemeClr val="bg1"/>
                </a:solidFill>
              </a:defRPr>
            </a:lvl1pPr>
            <a:lvl2pPr marL="139899" indent="0">
              <a:buNone/>
              <a:defRPr/>
            </a:lvl2pPr>
          </a:lstStyle>
          <a:p>
            <a:pPr lvl="0"/>
            <a:r>
              <a:rPr lang="sv-SE" dirty="0"/>
              <a:t>Datum:</a:t>
            </a:r>
          </a:p>
        </p:txBody>
      </p:sp>
      <p:sp>
        <p:nvSpPr>
          <p:cNvPr id="12" name="Platshållare för text 10">
            <a:extLst>
              <a:ext uri="{FF2B5EF4-FFF2-40B4-BE49-F238E27FC236}">
                <a16:creationId xmlns:a16="http://schemas.microsoft.com/office/drawing/2014/main" id="{03A9CCFF-97B2-4760-A84B-E9D3D5CC1C46}"/>
              </a:ext>
            </a:extLst>
          </p:cNvPr>
          <p:cNvSpPr>
            <a:spLocks noGrp="1"/>
          </p:cNvSpPr>
          <p:nvPr>
            <p:ph type="body" sz="quarter" idx="15" hasCustomPrompt="1"/>
          </p:nvPr>
        </p:nvSpPr>
        <p:spPr>
          <a:xfrm>
            <a:off x="450085" y="4777801"/>
            <a:ext cx="2538578" cy="136922"/>
          </a:xfrm>
        </p:spPr>
        <p:txBody>
          <a:bodyPr anchor="ctr"/>
          <a:lstStyle>
            <a:lvl1pPr marL="0" indent="0">
              <a:buNone/>
              <a:defRPr sz="750">
                <a:solidFill>
                  <a:schemeClr val="bg1"/>
                </a:solidFill>
              </a:defRPr>
            </a:lvl1pPr>
            <a:lvl2pPr marL="139899" indent="0">
              <a:buNone/>
              <a:defRPr/>
            </a:lvl2pPr>
          </a:lstStyle>
          <a:p>
            <a:pPr lvl="0"/>
            <a:r>
              <a:rPr lang="sv-SE" dirty="0"/>
              <a:t>Namn:</a:t>
            </a:r>
          </a:p>
        </p:txBody>
      </p:sp>
      <p:sp>
        <p:nvSpPr>
          <p:cNvPr id="5" name="Platshållare för datum 4">
            <a:extLst>
              <a:ext uri="{FF2B5EF4-FFF2-40B4-BE49-F238E27FC236}">
                <a16:creationId xmlns:a16="http://schemas.microsoft.com/office/drawing/2014/main" id="{26D6535C-3896-4DF7-A0CC-A256A1D1FDBC}"/>
              </a:ext>
            </a:extLst>
          </p:cNvPr>
          <p:cNvSpPr>
            <a:spLocks noGrp="1"/>
          </p:cNvSpPr>
          <p:nvPr>
            <p:ph type="dt" sz="half" idx="16"/>
          </p:nvPr>
        </p:nvSpPr>
        <p:spPr/>
        <p:txBody>
          <a:bodyPr/>
          <a:lstStyle/>
          <a:p>
            <a:fld id="{8070F1FA-DE61-41CB-86E5-177674BC6967}" type="datetime1">
              <a:rPr lang="sv-SE" smtClean="0"/>
              <a:t>2025-09-26</a:t>
            </a:fld>
            <a:endParaRPr lang="sv-SE" dirty="0"/>
          </a:p>
        </p:txBody>
      </p:sp>
      <p:sp>
        <p:nvSpPr>
          <p:cNvPr id="6" name="Platshållare för sidfot 5">
            <a:extLst>
              <a:ext uri="{FF2B5EF4-FFF2-40B4-BE49-F238E27FC236}">
                <a16:creationId xmlns:a16="http://schemas.microsoft.com/office/drawing/2014/main" id="{F34DD857-6505-41A2-BACC-28A080611DCD}"/>
              </a:ext>
            </a:extLst>
          </p:cNvPr>
          <p:cNvSpPr>
            <a:spLocks noGrp="1"/>
          </p:cNvSpPr>
          <p:nvPr>
            <p:ph type="ftr" sz="quarter" idx="17"/>
          </p:nvPr>
        </p:nvSpPr>
        <p:spPr/>
        <p:txBody>
          <a:bodyPr/>
          <a:lstStyle/>
          <a:p>
            <a:endParaRPr lang="sv-SE" dirty="0"/>
          </a:p>
        </p:txBody>
      </p:sp>
      <p:sp>
        <p:nvSpPr>
          <p:cNvPr id="8" name="Platshållare för bildnummer 7">
            <a:extLst>
              <a:ext uri="{FF2B5EF4-FFF2-40B4-BE49-F238E27FC236}">
                <a16:creationId xmlns:a16="http://schemas.microsoft.com/office/drawing/2014/main" id="{1AE79CBB-3D9D-4D4B-88BB-7102709BCC58}"/>
              </a:ext>
            </a:extLst>
          </p:cNvPr>
          <p:cNvSpPr>
            <a:spLocks noGrp="1"/>
          </p:cNvSpPr>
          <p:nvPr>
            <p:ph type="sldNum" sz="quarter" idx="18"/>
          </p:nvPr>
        </p:nvSpPr>
        <p:spPr/>
        <p:txBody>
          <a:body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1145332029"/>
      </p:ext>
    </p:extLst>
  </p:cSld>
  <p:clrMapOvr>
    <a:masterClrMapping/>
  </p:clrMapOvr>
  <p:extLst>
    <p:ext uri="{DCECCB84-F9BA-43D5-87BE-67443E8EF086}">
      <p15:sldGuideLst xmlns:p15="http://schemas.microsoft.com/office/powerpoint/2012/main">
        <p15:guide id="1" pos="2880" userDrawn="1">
          <p15:clr>
            <a:srgbClr val="FBAE40"/>
          </p15:clr>
        </p15:guide>
        <p15:guide id="2" pos="317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itat/Rubrik m. text 2">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67AD7C3-06B5-4B86-AE76-96BF089E88C6}"/>
              </a:ext>
            </a:extLst>
          </p:cNvPr>
          <p:cNvSpPr/>
          <p:nvPr userDrawn="1"/>
        </p:nvSpPr>
        <p:spPr>
          <a:xfrm>
            <a:off x="4572000" y="0"/>
            <a:ext cx="4572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dirty="0"/>
          </a:p>
        </p:txBody>
      </p:sp>
      <p:pic>
        <p:nvPicPr>
          <p:cNvPr id="14" name="Bildobjekt 13">
            <a:extLst>
              <a:ext uri="{FF2B5EF4-FFF2-40B4-BE49-F238E27FC236}">
                <a16:creationId xmlns:a16="http://schemas.microsoft.com/office/drawing/2014/main" id="{FD483931-1544-481A-A989-93FE2650FBE5}"/>
              </a:ext>
            </a:extLst>
          </p:cNvPr>
          <p:cNvPicPr>
            <a:picLocks noChangeAspect="1"/>
          </p:cNvPicPr>
          <p:nvPr userDrawn="1"/>
        </p:nvPicPr>
        <p:blipFill>
          <a:blip r:embed="rId2">
            <a:lum bright="100000"/>
          </a:blip>
          <a:stretch>
            <a:fillRect/>
          </a:stretch>
        </p:blipFill>
        <p:spPr>
          <a:xfrm>
            <a:off x="8603286" y="4704789"/>
            <a:ext cx="164973" cy="222699"/>
          </a:xfrm>
          <a:prstGeom prst="rect">
            <a:avLst/>
          </a:prstGeom>
          <a:solidFill>
            <a:schemeClr val="accent1"/>
          </a:solidFill>
        </p:spPr>
      </p:pic>
      <p:sp>
        <p:nvSpPr>
          <p:cNvPr id="9" name="Platshållare för text 8">
            <a:extLst>
              <a:ext uri="{FF2B5EF4-FFF2-40B4-BE49-F238E27FC236}">
                <a16:creationId xmlns:a16="http://schemas.microsoft.com/office/drawing/2014/main" id="{621544EA-96C9-4D68-97FD-0CB036070DF3}"/>
              </a:ext>
            </a:extLst>
          </p:cNvPr>
          <p:cNvSpPr>
            <a:spLocks noGrp="1"/>
          </p:cNvSpPr>
          <p:nvPr>
            <p:ph type="body" sz="quarter" idx="13"/>
          </p:nvPr>
        </p:nvSpPr>
        <p:spPr>
          <a:xfrm>
            <a:off x="5210928" y="447261"/>
            <a:ext cx="3307715" cy="3969777"/>
          </a:xfrm>
        </p:spPr>
        <p:txBody>
          <a:bodyPr anchor="ctr"/>
          <a:lstStyle>
            <a:lvl1pPr marL="0" indent="0" algn="ctr">
              <a:buNone/>
              <a:defRPr sz="2200" b="1">
                <a:solidFill>
                  <a:schemeClr val="bg1"/>
                </a:solidFill>
              </a:defRPr>
            </a:lvl1pPr>
            <a:lvl2pPr marL="139899" indent="0">
              <a:buNone/>
              <a:defRPr/>
            </a:lvl2pPr>
          </a:lstStyle>
          <a:p>
            <a:pPr lvl="0"/>
            <a:r>
              <a:rPr lang="sv-SE"/>
              <a:t>Redigera format för bakgrundstext</a:t>
            </a:r>
          </a:p>
        </p:txBody>
      </p:sp>
      <p:sp>
        <p:nvSpPr>
          <p:cNvPr id="11" name="Platshållare för innehåll 6">
            <a:extLst>
              <a:ext uri="{FF2B5EF4-FFF2-40B4-BE49-F238E27FC236}">
                <a16:creationId xmlns:a16="http://schemas.microsoft.com/office/drawing/2014/main" id="{6CA77E04-883F-4752-8BD3-8F379958EC69}"/>
              </a:ext>
            </a:extLst>
          </p:cNvPr>
          <p:cNvSpPr>
            <a:spLocks noGrp="1"/>
          </p:cNvSpPr>
          <p:nvPr>
            <p:ph sz="quarter" idx="19"/>
          </p:nvPr>
        </p:nvSpPr>
        <p:spPr>
          <a:xfrm>
            <a:off x="901700" y="431800"/>
            <a:ext cx="3214688" cy="4205288"/>
          </a:xfrm>
        </p:spPr>
        <p:txBody>
          <a:bodyPr anchor="ct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3" name="Platshållare för text 10">
            <a:extLst>
              <a:ext uri="{FF2B5EF4-FFF2-40B4-BE49-F238E27FC236}">
                <a16:creationId xmlns:a16="http://schemas.microsoft.com/office/drawing/2014/main" id="{3BF5F486-09E0-4202-A94B-AE06FBE8B0BF}"/>
              </a:ext>
            </a:extLst>
          </p:cNvPr>
          <p:cNvSpPr>
            <a:spLocks noGrp="1"/>
          </p:cNvSpPr>
          <p:nvPr>
            <p:ph type="body" sz="quarter" idx="14" hasCustomPrompt="1"/>
          </p:nvPr>
        </p:nvSpPr>
        <p:spPr>
          <a:xfrm>
            <a:off x="450085" y="4633657"/>
            <a:ext cx="2538578" cy="142264"/>
          </a:xfrm>
        </p:spPr>
        <p:txBody>
          <a:bodyPr anchor="ctr"/>
          <a:lstStyle>
            <a:lvl1pPr marL="0" indent="0">
              <a:buNone/>
              <a:defRPr sz="750">
                <a:solidFill>
                  <a:schemeClr val="tx1"/>
                </a:solidFill>
              </a:defRPr>
            </a:lvl1pPr>
            <a:lvl2pPr marL="139899" indent="0">
              <a:buNone/>
              <a:defRPr/>
            </a:lvl2pPr>
          </a:lstStyle>
          <a:p>
            <a:pPr lvl="0"/>
            <a:r>
              <a:rPr lang="sv-SE" dirty="0"/>
              <a:t>Datum:</a:t>
            </a:r>
          </a:p>
        </p:txBody>
      </p:sp>
      <p:sp>
        <p:nvSpPr>
          <p:cNvPr id="15" name="Platshållare för text 10">
            <a:extLst>
              <a:ext uri="{FF2B5EF4-FFF2-40B4-BE49-F238E27FC236}">
                <a16:creationId xmlns:a16="http://schemas.microsoft.com/office/drawing/2014/main" id="{BA34064D-806E-45C9-8A54-E0F13F0D169E}"/>
              </a:ext>
            </a:extLst>
          </p:cNvPr>
          <p:cNvSpPr>
            <a:spLocks noGrp="1"/>
          </p:cNvSpPr>
          <p:nvPr>
            <p:ph type="body" sz="quarter" idx="15" hasCustomPrompt="1"/>
          </p:nvPr>
        </p:nvSpPr>
        <p:spPr>
          <a:xfrm>
            <a:off x="450085" y="4777801"/>
            <a:ext cx="2538578" cy="136922"/>
          </a:xfrm>
        </p:spPr>
        <p:txBody>
          <a:bodyPr anchor="ctr"/>
          <a:lstStyle>
            <a:lvl1pPr marL="0" indent="0">
              <a:buNone/>
              <a:defRPr sz="750">
                <a:solidFill>
                  <a:schemeClr val="tx1"/>
                </a:solidFill>
              </a:defRPr>
            </a:lvl1pPr>
            <a:lvl2pPr marL="139899" indent="0">
              <a:buNone/>
              <a:defRPr/>
            </a:lvl2pPr>
          </a:lstStyle>
          <a:p>
            <a:pPr lvl="0"/>
            <a:r>
              <a:rPr lang="sv-SE" dirty="0"/>
              <a:t>Namn:</a:t>
            </a:r>
          </a:p>
        </p:txBody>
      </p:sp>
      <p:sp>
        <p:nvSpPr>
          <p:cNvPr id="5" name="Platshållare för datum 4">
            <a:extLst>
              <a:ext uri="{FF2B5EF4-FFF2-40B4-BE49-F238E27FC236}">
                <a16:creationId xmlns:a16="http://schemas.microsoft.com/office/drawing/2014/main" id="{0DB6671E-07EC-4E0B-B2C7-F1910735DC22}"/>
              </a:ext>
            </a:extLst>
          </p:cNvPr>
          <p:cNvSpPr>
            <a:spLocks noGrp="1"/>
          </p:cNvSpPr>
          <p:nvPr>
            <p:ph type="dt" sz="half" idx="16"/>
          </p:nvPr>
        </p:nvSpPr>
        <p:spPr/>
        <p:txBody>
          <a:bodyPr/>
          <a:lstStyle>
            <a:lvl1pPr>
              <a:defRPr>
                <a:solidFill>
                  <a:schemeClr val="bg1"/>
                </a:solidFill>
              </a:defRPr>
            </a:lvl1pPr>
          </a:lstStyle>
          <a:p>
            <a:fld id="{EBE89D65-874E-4924-809E-9D1526CC91C2}" type="datetime1">
              <a:rPr lang="sv-SE" smtClean="0"/>
              <a:t>2025-09-26</a:t>
            </a:fld>
            <a:endParaRPr lang="sv-SE" dirty="0"/>
          </a:p>
        </p:txBody>
      </p:sp>
      <p:sp>
        <p:nvSpPr>
          <p:cNvPr id="6" name="Platshållare för sidfot 5">
            <a:extLst>
              <a:ext uri="{FF2B5EF4-FFF2-40B4-BE49-F238E27FC236}">
                <a16:creationId xmlns:a16="http://schemas.microsoft.com/office/drawing/2014/main" id="{5C48B6FC-32FE-4399-A3C6-6F467F0FB6FD}"/>
              </a:ext>
            </a:extLst>
          </p:cNvPr>
          <p:cNvSpPr>
            <a:spLocks noGrp="1"/>
          </p:cNvSpPr>
          <p:nvPr>
            <p:ph type="ftr" sz="quarter" idx="17"/>
          </p:nvPr>
        </p:nvSpPr>
        <p:spPr/>
        <p:txBody>
          <a:bodyPr/>
          <a:lstStyle>
            <a:lvl1pPr>
              <a:defRPr>
                <a:solidFill>
                  <a:schemeClr val="bg1"/>
                </a:solidFill>
              </a:defRPr>
            </a:lvl1pPr>
          </a:lstStyle>
          <a:p>
            <a:endParaRPr lang="sv-SE" dirty="0"/>
          </a:p>
        </p:txBody>
      </p:sp>
      <p:sp>
        <p:nvSpPr>
          <p:cNvPr id="8" name="Platshållare för bildnummer 7">
            <a:extLst>
              <a:ext uri="{FF2B5EF4-FFF2-40B4-BE49-F238E27FC236}">
                <a16:creationId xmlns:a16="http://schemas.microsoft.com/office/drawing/2014/main" id="{FCBD3764-F3E2-433E-B6DB-7AB0DBCFB88C}"/>
              </a:ext>
            </a:extLst>
          </p:cNvPr>
          <p:cNvSpPr>
            <a:spLocks noGrp="1"/>
          </p:cNvSpPr>
          <p:nvPr>
            <p:ph type="sldNum" sz="quarter" idx="18"/>
          </p:nvPr>
        </p:nvSpPr>
        <p:spPr/>
        <p:txBody>
          <a:bodyPr/>
          <a:lstStyle>
            <a:lvl1pPr>
              <a:defRPr>
                <a:solidFill>
                  <a:schemeClr val="bg1"/>
                </a:solidFill>
              </a:defRPr>
            </a:lvl1p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2514911061"/>
      </p:ext>
    </p:extLst>
  </p:cSld>
  <p:clrMapOvr>
    <a:masterClrMapping/>
  </p:clrMapOvr>
  <p:extLst>
    <p:ext uri="{DCECCB84-F9BA-43D5-87BE-67443E8EF086}">
      <p15:sldGuideLst xmlns:p15="http://schemas.microsoft.com/office/powerpoint/2012/main">
        <p15:guide id="1"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agram m. text">
    <p:spTree>
      <p:nvGrpSpPr>
        <p:cNvPr id="1" name=""/>
        <p:cNvGrpSpPr/>
        <p:nvPr/>
      </p:nvGrpSpPr>
      <p:grpSpPr>
        <a:xfrm>
          <a:off x="0" y="0"/>
          <a:ext cx="0" cy="0"/>
          <a:chOff x="0" y="0"/>
          <a:chExt cx="0" cy="0"/>
        </a:xfrm>
      </p:grpSpPr>
      <p:pic>
        <p:nvPicPr>
          <p:cNvPr id="14" name="Bildobjekt 13">
            <a:extLst>
              <a:ext uri="{FF2B5EF4-FFF2-40B4-BE49-F238E27FC236}">
                <a16:creationId xmlns:a16="http://schemas.microsoft.com/office/drawing/2014/main" id="{FD483931-1544-481A-A989-93FE2650FBE5}"/>
              </a:ext>
            </a:extLst>
          </p:cNvPr>
          <p:cNvPicPr>
            <a:picLocks noChangeAspect="1"/>
          </p:cNvPicPr>
          <p:nvPr userDrawn="1"/>
        </p:nvPicPr>
        <p:blipFill>
          <a:blip r:embed="rId2"/>
          <a:stretch>
            <a:fillRect/>
          </a:stretch>
        </p:blipFill>
        <p:spPr>
          <a:xfrm>
            <a:off x="8603286" y="4704789"/>
            <a:ext cx="164973" cy="222699"/>
          </a:xfrm>
          <a:prstGeom prst="rect">
            <a:avLst/>
          </a:prstGeom>
        </p:spPr>
      </p:pic>
      <p:sp>
        <p:nvSpPr>
          <p:cNvPr id="8" name="Rubrik 7">
            <a:extLst>
              <a:ext uri="{FF2B5EF4-FFF2-40B4-BE49-F238E27FC236}">
                <a16:creationId xmlns:a16="http://schemas.microsoft.com/office/drawing/2014/main" id="{B6AA83CC-BD3E-4982-9049-27BE98EC519D}"/>
              </a:ext>
            </a:extLst>
          </p:cNvPr>
          <p:cNvSpPr>
            <a:spLocks noGrp="1"/>
          </p:cNvSpPr>
          <p:nvPr>
            <p:ph type="title" hasCustomPrompt="1"/>
          </p:nvPr>
        </p:nvSpPr>
        <p:spPr>
          <a:xfrm>
            <a:off x="905011" y="802093"/>
            <a:ext cx="3201263" cy="841357"/>
          </a:xfrm>
        </p:spPr>
        <p:txBody>
          <a:bodyPr bIns="216000" anchor="b" anchorCtr="0"/>
          <a:lstStyle>
            <a:lvl1pPr>
              <a:defRPr sz="2200"/>
            </a:lvl1pPr>
          </a:lstStyle>
          <a:p>
            <a:r>
              <a:rPr lang="sv-SE" dirty="0"/>
              <a:t>Rubrik på </a:t>
            </a:r>
            <a:br>
              <a:rPr lang="sv-SE" dirty="0"/>
            </a:br>
            <a:r>
              <a:rPr lang="sv-SE" dirty="0"/>
              <a:t>två rader</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905011" y="1817421"/>
            <a:ext cx="3201263" cy="2690194"/>
          </a:xfrm>
        </p:spPr>
        <p:txBody>
          <a:bodyPr/>
          <a:lstStyle>
            <a:lvl1pPr marL="0" indent="0">
              <a:buNone/>
              <a:defRPr/>
            </a:lvl1pPr>
            <a:lvl2pPr marL="139899" indent="0">
              <a:buNone/>
              <a:defRPr/>
            </a:lvl2pPr>
            <a:lvl3pPr marL="372666" indent="0">
              <a:buNone/>
              <a:defRPr/>
            </a:lvl3pPr>
            <a:lvl4pPr marL="536972" indent="0">
              <a:buNone/>
              <a:defRPr/>
            </a:lvl4pPr>
            <a:lvl5pPr marL="670917" indent="0">
              <a:buNone/>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1" name="Platshållare för text 10">
            <a:extLst>
              <a:ext uri="{FF2B5EF4-FFF2-40B4-BE49-F238E27FC236}">
                <a16:creationId xmlns:a16="http://schemas.microsoft.com/office/drawing/2014/main" id="{6924E784-8559-4E3D-840C-671032B06BE5}"/>
              </a:ext>
            </a:extLst>
          </p:cNvPr>
          <p:cNvSpPr>
            <a:spLocks noGrp="1"/>
          </p:cNvSpPr>
          <p:nvPr>
            <p:ph type="body" sz="quarter" idx="14" hasCustomPrompt="1"/>
          </p:nvPr>
        </p:nvSpPr>
        <p:spPr>
          <a:xfrm>
            <a:off x="4868005" y="1245535"/>
            <a:ext cx="3384754" cy="142264"/>
          </a:xfrm>
        </p:spPr>
        <p:txBody>
          <a:bodyPr anchor="ctr"/>
          <a:lstStyle>
            <a:lvl1pPr marL="0" indent="0">
              <a:buNone/>
              <a:defRPr sz="750" b="1">
                <a:solidFill>
                  <a:schemeClr val="tx1"/>
                </a:solidFill>
              </a:defRPr>
            </a:lvl1pPr>
            <a:lvl2pPr marL="139899" indent="0">
              <a:buNone/>
              <a:defRPr/>
            </a:lvl2pPr>
          </a:lstStyle>
          <a:p>
            <a:pPr lvl="0"/>
            <a:r>
              <a:rPr lang="sv-SE" dirty="0"/>
              <a:t>Enhet</a:t>
            </a:r>
          </a:p>
        </p:txBody>
      </p:sp>
      <p:sp>
        <p:nvSpPr>
          <p:cNvPr id="9" name="Platshållare för diagram 8">
            <a:extLst>
              <a:ext uri="{FF2B5EF4-FFF2-40B4-BE49-F238E27FC236}">
                <a16:creationId xmlns:a16="http://schemas.microsoft.com/office/drawing/2014/main" id="{1D0FD679-FE23-4936-85E5-4549E06F2427}"/>
              </a:ext>
            </a:extLst>
          </p:cNvPr>
          <p:cNvSpPr>
            <a:spLocks noGrp="1"/>
          </p:cNvSpPr>
          <p:nvPr>
            <p:ph type="chart" sz="quarter" idx="16"/>
          </p:nvPr>
        </p:nvSpPr>
        <p:spPr>
          <a:xfrm>
            <a:off x="4868006" y="1643450"/>
            <a:ext cx="3384753" cy="2864165"/>
          </a:xfrm>
        </p:spPr>
        <p:txBody>
          <a:bodyPr bIns="1620000" anchor="ctr"/>
          <a:lstStyle>
            <a:lvl1pPr marL="0" indent="0" algn="ctr">
              <a:buNone/>
              <a:defRPr/>
            </a:lvl1pPr>
          </a:lstStyle>
          <a:p>
            <a:r>
              <a:rPr lang="sv-SE" dirty="0"/>
              <a:t>Klicka på ikonen för att lägga till ett diagram</a:t>
            </a:r>
            <a:endParaRPr lang="en-US" dirty="0"/>
          </a:p>
        </p:txBody>
      </p:sp>
      <p:cxnSp>
        <p:nvCxnSpPr>
          <p:cNvPr id="16" name="Rak 13">
            <a:extLst>
              <a:ext uri="{FF2B5EF4-FFF2-40B4-BE49-F238E27FC236}">
                <a16:creationId xmlns:a16="http://schemas.microsoft.com/office/drawing/2014/main" id="{FFE5543B-5D3B-4E42-B8DE-E4A80C3B6BC4}"/>
              </a:ext>
            </a:extLst>
          </p:cNvPr>
          <p:cNvCxnSpPr>
            <a:cxnSpLocks/>
          </p:cNvCxnSpPr>
          <p:nvPr userDrawn="1"/>
        </p:nvCxnSpPr>
        <p:spPr>
          <a:xfrm>
            <a:off x="4572000" y="431800"/>
            <a:ext cx="0" cy="40758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Platshållare för text 10">
            <a:extLst>
              <a:ext uri="{FF2B5EF4-FFF2-40B4-BE49-F238E27FC236}">
                <a16:creationId xmlns:a16="http://schemas.microsoft.com/office/drawing/2014/main" id="{C4AE392E-4CDC-44CF-8A8E-70DC53E66294}"/>
              </a:ext>
            </a:extLst>
          </p:cNvPr>
          <p:cNvSpPr>
            <a:spLocks noGrp="1"/>
          </p:cNvSpPr>
          <p:nvPr>
            <p:ph type="body" sz="quarter" idx="17" hasCustomPrompt="1"/>
          </p:nvPr>
        </p:nvSpPr>
        <p:spPr>
          <a:xfrm>
            <a:off x="450086" y="4633657"/>
            <a:ext cx="3656188" cy="142264"/>
          </a:xfrm>
        </p:spPr>
        <p:txBody>
          <a:bodyPr anchor="ctr"/>
          <a:lstStyle>
            <a:lvl1pPr marL="0" indent="0">
              <a:buNone/>
              <a:defRPr sz="750">
                <a:solidFill>
                  <a:schemeClr val="tx1"/>
                </a:solidFill>
              </a:defRPr>
            </a:lvl1pPr>
            <a:lvl2pPr marL="139899" indent="0">
              <a:buNone/>
              <a:defRPr/>
            </a:lvl2pPr>
          </a:lstStyle>
          <a:p>
            <a:pPr lvl="0"/>
            <a:r>
              <a:rPr lang="sv-SE" dirty="0"/>
              <a:t>Källa:</a:t>
            </a:r>
          </a:p>
        </p:txBody>
      </p:sp>
      <p:sp>
        <p:nvSpPr>
          <p:cNvPr id="20" name="Platshållare för text 10">
            <a:extLst>
              <a:ext uri="{FF2B5EF4-FFF2-40B4-BE49-F238E27FC236}">
                <a16:creationId xmlns:a16="http://schemas.microsoft.com/office/drawing/2014/main" id="{7FA9662D-83BD-47E4-9093-0B8FB492719F}"/>
              </a:ext>
            </a:extLst>
          </p:cNvPr>
          <p:cNvSpPr>
            <a:spLocks noGrp="1"/>
          </p:cNvSpPr>
          <p:nvPr>
            <p:ph type="body" sz="quarter" idx="15" hasCustomPrompt="1"/>
          </p:nvPr>
        </p:nvSpPr>
        <p:spPr>
          <a:xfrm>
            <a:off x="450086" y="4777801"/>
            <a:ext cx="3656188" cy="136922"/>
          </a:xfrm>
        </p:spPr>
        <p:txBody>
          <a:bodyPr anchor="ctr"/>
          <a:lstStyle>
            <a:lvl1pPr marL="0" indent="0">
              <a:buNone/>
              <a:defRPr sz="750">
                <a:solidFill>
                  <a:schemeClr val="tx1"/>
                </a:solidFill>
              </a:defRPr>
            </a:lvl1pPr>
            <a:lvl2pPr marL="139899" indent="0">
              <a:buNone/>
              <a:defRPr/>
            </a:lvl2pPr>
          </a:lstStyle>
          <a:p>
            <a:pPr lvl="0"/>
            <a:r>
              <a:rPr lang="sv-SE" dirty="0"/>
              <a:t>Anmärkning:</a:t>
            </a:r>
          </a:p>
        </p:txBody>
      </p:sp>
      <p:sp>
        <p:nvSpPr>
          <p:cNvPr id="4" name="Platshållare för datum 3">
            <a:extLst>
              <a:ext uri="{FF2B5EF4-FFF2-40B4-BE49-F238E27FC236}">
                <a16:creationId xmlns:a16="http://schemas.microsoft.com/office/drawing/2014/main" id="{005B9E7D-F0C0-4E54-AB1F-AE6762748AEE}"/>
              </a:ext>
            </a:extLst>
          </p:cNvPr>
          <p:cNvSpPr>
            <a:spLocks noGrp="1"/>
          </p:cNvSpPr>
          <p:nvPr>
            <p:ph type="dt" sz="half" idx="18"/>
          </p:nvPr>
        </p:nvSpPr>
        <p:spPr/>
        <p:txBody>
          <a:bodyPr/>
          <a:lstStyle/>
          <a:p>
            <a:fld id="{ED5AFB9F-0C8B-4638-8F32-B819740A96A2}" type="datetime1">
              <a:rPr lang="sv-SE" smtClean="0"/>
              <a:t>2025-09-26</a:t>
            </a:fld>
            <a:endParaRPr lang="sv-SE" dirty="0"/>
          </a:p>
        </p:txBody>
      </p:sp>
      <p:sp>
        <p:nvSpPr>
          <p:cNvPr id="5" name="Platshållare för sidfot 4">
            <a:extLst>
              <a:ext uri="{FF2B5EF4-FFF2-40B4-BE49-F238E27FC236}">
                <a16:creationId xmlns:a16="http://schemas.microsoft.com/office/drawing/2014/main" id="{7920FD2B-9B60-4379-ADFB-453047485E7E}"/>
              </a:ext>
            </a:extLst>
          </p:cNvPr>
          <p:cNvSpPr>
            <a:spLocks noGrp="1"/>
          </p:cNvSpPr>
          <p:nvPr>
            <p:ph type="ftr" sz="quarter" idx="19"/>
          </p:nvPr>
        </p:nvSpPr>
        <p:spPr/>
        <p:txBody>
          <a:bodyPr/>
          <a:lstStyle/>
          <a:p>
            <a:endParaRPr lang="sv-SE" dirty="0"/>
          </a:p>
        </p:txBody>
      </p:sp>
      <p:sp>
        <p:nvSpPr>
          <p:cNvPr id="6" name="Platshållare för bildnummer 5">
            <a:extLst>
              <a:ext uri="{FF2B5EF4-FFF2-40B4-BE49-F238E27FC236}">
                <a16:creationId xmlns:a16="http://schemas.microsoft.com/office/drawing/2014/main" id="{EDEFD324-3303-4109-89C8-82AEA2FC9BEB}"/>
              </a:ext>
            </a:extLst>
          </p:cNvPr>
          <p:cNvSpPr>
            <a:spLocks noGrp="1"/>
          </p:cNvSpPr>
          <p:nvPr>
            <p:ph type="sldNum" sz="quarter" idx="20"/>
          </p:nvPr>
        </p:nvSpPr>
        <p:spPr/>
        <p:txBody>
          <a:body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659410641"/>
      </p:ext>
    </p:extLst>
  </p:cSld>
  <p:clrMapOvr>
    <a:masterClrMapping/>
  </p:clrMapOvr>
  <p:extLst>
    <p:ext uri="{DCECCB84-F9BA-43D5-87BE-67443E8EF086}">
      <p15:sldGuideLst xmlns:p15="http://schemas.microsoft.com/office/powerpoint/2012/main">
        <p15:guide id="1"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gram stor">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B6AA83CC-BD3E-4982-9049-27BE98EC519D}"/>
              </a:ext>
            </a:extLst>
          </p:cNvPr>
          <p:cNvSpPr>
            <a:spLocks noGrp="1"/>
          </p:cNvSpPr>
          <p:nvPr>
            <p:ph type="title" hasCustomPrompt="1"/>
          </p:nvPr>
        </p:nvSpPr>
        <p:spPr>
          <a:xfrm>
            <a:off x="905011" y="433758"/>
            <a:ext cx="7333979" cy="633608"/>
          </a:xfrm>
        </p:spPr>
        <p:txBody>
          <a:bodyPr bIns="216000"/>
          <a:lstStyle>
            <a:lvl1pPr>
              <a:defRPr/>
            </a:lvl1pPr>
          </a:lstStyle>
          <a:p>
            <a:r>
              <a:rPr lang="sv-SE" dirty="0"/>
              <a:t>Rubrik</a:t>
            </a:r>
          </a:p>
        </p:txBody>
      </p:sp>
      <p:sp>
        <p:nvSpPr>
          <p:cNvPr id="10" name="Platshållare för diagram 9">
            <a:extLst>
              <a:ext uri="{FF2B5EF4-FFF2-40B4-BE49-F238E27FC236}">
                <a16:creationId xmlns:a16="http://schemas.microsoft.com/office/drawing/2014/main" id="{C9527FCE-6E02-4833-BE94-68A5D95D20D8}"/>
              </a:ext>
            </a:extLst>
          </p:cNvPr>
          <p:cNvSpPr>
            <a:spLocks noGrp="1"/>
          </p:cNvSpPr>
          <p:nvPr>
            <p:ph type="chart" sz="quarter" idx="15"/>
          </p:nvPr>
        </p:nvSpPr>
        <p:spPr>
          <a:xfrm>
            <a:off x="904934" y="1526414"/>
            <a:ext cx="7347825" cy="2984040"/>
          </a:xfrm>
        </p:spPr>
        <p:txBody>
          <a:bodyPr bIns="1404000" anchor="ctr" anchorCtr="0"/>
          <a:lstStyle>
            <a:lvl1pPr marL="0" indent="0" algn="ctr">
              <a:buNone/>
              <a:defRPr/>
            </a:lvl1pPr>
          </a:lstStyle>
          <a:p>
            <a:r>
              <a:rPr lang="sv-SE" dirty="0"/>
              <a:t>Klicka på ikonen för att lägga till ett diagram</a:t>
            </a:r>
            <a:endParaRPr lang="en-US" dirty="0"/>
          </a:p>
        </p:txBody>
      </p:sp>
      <p:sp>
        <p:nvSpPr>
          <p:cNvPr id="11" name="Platshållare för text 10">
            <a:extLst>
              <a:ext uri="{FF2B5EF4-FFF2-40B4-BE49-F238E27FC236}">
                <a16:creationId xmlns:a16="http://schemas.microsoft.com/office/drawing/2014/main" id="{4F163466-8B0C-43F0-ADF5-6272DBF87167}"/>
              </a:ext>
            </a:extLst>
          </p:cNvPr>
          <p:cNvSpPr>
            <a:spLocks noGrp="1"/>
          </p:cNvSpPr>
          <p:nvPr>
            <p:ph type="body" sz="quarter" idx="16" hasCustomPrompt="1"/>
          </p:nvPr>
        </p:nvSpPr>
        <p:spPr>
          <a:xfrm>
            <a:off x="904934" y="1225758"/>
            <a:ext cx="7347825" cy="142264"/>
          </a:xfrm>
        </p:spPr>
        <p:txBody>
          <a:bodyPr anchor="ctr"/>
          <a:lstStyle>
            <a:lvl1pPr marL="0" indent="0">
              <a:buNone/>
              <a:defRPr sz="750" b="1">
                <a:solidFill>
                  <a:schemeClr val="tx1"/>
                </a:solidFill>
              </a:defRPr>
            </a:lvl1pPr>
            <a:lvl2pPr marL="139899" indent="0">
              <a:buNone/>
              <a:defRPr/>
            </a:lvl2pPr>
          </a:lstStyle>
          <a:p>
            <a:pPr lvl="0"/>
            <a:r>
              <a:rPr lang="sv-SE" dirty="0"/>
              <a:t>Enhet</a:t>
            </a:r>
          </a:p>
        </p:txBody>
      </p:sp>
      <p:sp>
        <p:nvSpPr>
          <p:cNvPr id="12" name="Platshållare för text 10">
            <a:extLst>
              <a:ext uri="{FF2B5EF4-FFF2-40B4-BE49-F238E27FC236}">
                <a16:creationId xmlns:a16="http://schemas.microsoft.com/office/drawing/2014/main" id="{DA8160AB-0EA3-44E8-9578-DE08FE60EEA5}"/>
              </a:ext>
            </a:extLst>
          </p:cNvPr>
          <p:cNvSpPr>
            <a:spLocks noGrp="1"/>
          </p:cNvSpPr>
          <p:nvPr>
            <p:ph type="body" sz="quarter" idx="17" hasCustomPrompt="1"/>
          </p:nvPr>
        </p:nvSpPr>
        <p:spPr>
          <a:xfrm>
            <a:off x="450086" y="4633657"/>
            <a:ext cx="3656188" cy="142264"/>
          </a:xfrm>
        </p:spPr>
        <p:txBody>
          <a:bodyPr anchor="ctr"/>
          <a:lstStyle>
            <a:lvl1pPr marL="0" indent="0">
              <a:buNone/>
              <a:defRPr sz="750">
                <a:solidFill>
                  <a:schemeClr val="tx1"/>
                </a:solidFill>
              </a:defRPr>
            </a:lvl1pPr>
            <a:lvl2pPr marL="139899" indent="0">
              <a:buNone/>
              <a:defRPr/>
            </a:lvl2pPr>
          </a:lstStyle>
          <a:p>
            <a:pPr lvl="0"/>
            <a:r>
              <a:rPr lang="sv-SE" dirty="0"/>
              <a:t>Källa:</a:t>
            </a:r>
          </a:p>
        </p:txBody>
      </p:sp>
      <p:sp>
        <p:nvSpPr>
          <p:cNvPr id="13" name="Platshållare för text 10">
            <a:extLst>
              <a:ext uri="{FF2B5EF4-FFF2-40B4-BE49-F238E27FC236}">
                <a16:creationId xmlns:a16="http://schemas.microsoft.com/office/drawing/2014/main" id="{BF0365CD-F44E-4ACC-900F-D4464C67B523}"/>
              </a:ext>
            </a:extLst>
          </p:cNvPr>
          <p:cNvSpPr>
            <a:spLocks noGrp="1"/>
          </p:cNvSpPr>
          <p:nvPr>
            <p:ph type="body" sz="quarter" idx="18" hasCustomPrompt="1"/>
          </p:nvPr>
        </p:nvSpPr>
        <p:spPr>
          <a:xfrm>
            <a:off x="450086" y="4777801"/>
            <a:ext cx="3656188" cy="136922"/>
          </a:xfrm>
        </p:spPr>
        <p:txBody>
          <a:bodyPr anchor="ctr"/>
          <a:lstStyle>
            <a:lvl1pPr marL="0" indent="0">
              <a:buNone/>
              <a:defRPr sz="750">
                <a:solidFill>
                  <a:schemeClr val="tx1"/>
                </a:solidFill>
              </a:defRPr>
            </a:lvl1pPr>
            <a:lvl2pPr marL="139899" indent="0">
              <a:buNone/>
              <a:defRPr/>
            </a:lvl2pPr>
          </a:lstStyle>
          <a:p>
            <a:pPr lvl="0"/>
            <a:r>
              <a:rPr lang="sv-SE" dirty="0"/>
              <a:t>Anmärkning:</a:t>
            </a:r>
          </a:p>
        </p:txBody>
      </p:sp>
      <p:sp>
        <p:nvSpPr>
          <p:cNvPr id="2" name="Platshållare för datum 1">
            <a:extLst>
              <a:ext uri="{FF2B5EF4-FFF2-40B4-BE49-F238E27FC236}">
                <a16:creationId xmlns:a16="http://schemas.microsoft.com/office/drawing/2014/main" id="{3455B0E4-93FE-43D3-9C1A-E5181A71457B}"/>
              </a:ext>
            </a:extLst>
          </p:cNvPr>
          <p:cNvSpPr>
            <a:spLocks noGrp="1"/>
          </p:cNvSpPr>
          <p:nvPr>
            <p:ph type="dt" sz="half" idx="19"/>
          </p:nvPr>
        </p:nvSpPr>
        <p:spPr/>
        <p:txBody>
          <a:bodyPr/>
          <a:lstStyle/>
          <a:p>
            <a:fld id="{9859505F-2738-422B-8070-EF6D49F4CC1C}" type="datetime1">
              <a:rPr lang="sv-SE" smtClean="0"/>
              <a:t>2025-09-26</a:t>
            </a:fld>
            <a:endParaRPr lang="sv-SE" dirty="0"/>
          </a:p>
        </p:txBody>
      </p:sp>
      <p:sp>
        <p:nvSpPr>
          <p:cNvPr id="3" name="Platshållare för sidfot 2">
            <a:extLst>
              <a:ext uri="{FF2B5EF4-FFF2-40B4-BE49-F238E27FC236}">
                <a16:creationId xmlns:a16="http://schemas.microsoft.com/office/drawing/2014/main" id="{D184410B-9A65-4C09-B73A-ACA9E8256A09}"/>
              </a:ext>
            </a:extLst>
          </p:cNvPr>
          <p:cNvSpPr>
            <a:spLocks noGrp="1"/>
          </p:cNvSpPr>
          <p:nvPr>
            <p:ph type="ftr" sz="quarter" idx="20"/>
          </p:nvPr>
        </p:nvSpPr>
        <p:spPr/>
        <p:txBody>
          <a:bodyPr/>
          <a:lstStyle/>
          <a:p>
            <a:endParaRPr lang="sv-SE" dirty="0"/>
          </a:p>
        </p:txBody>
      </p:sp>
      <p:sp>
        <p:nvSpPr>
          <p:cNvPr id="7" name="Platshållare för bildnummer 6">
            <a:extLst>
              <a:ext uri="{FF2B5EF4-FFF2-40B4-BE49-F238E27FC236}">
                <a16:creationId xmlns:a16="http://schemas.microsoft.com/office/drawing/2014/main" id="{2A876747-1AF4-4D7A-83F3-9649934B0001}"/>
              </a:ext>
            </a:extLst>
          </p:cNvPr>
          <p:cNvSpPr>
            <a:spLocks noGrp="1"/>
          </p:cNvSpPr>
          <p:nvPr>
            <p:ph type="sldNum" sz="quarter" idx="21"/>
          </p:nvPr>
        </p:nvSpPr>
        <p:spPr/>
        <p:txBody>
          <a:body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5688026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ell">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B6AA83CC-BD3E-4982-9049-27BE98EC519D}"/>
              </a:ext>
            </a:extLst>
          </p:cNvPr>
          <p:cNvSpPr>
            <a:spLocks noGrp="1"/>
          </p:cNvSpPr>
          <p:nvPr>
            <p:ph type="title" hasCustomPrompt="1"/>
          </p:nvPr>
        </p:nvSpPr>
        <p:spPr>
          <a:xfrm>
            <a:off x="905011" y="433758"/>
            <a:ext cx="7333979" cy="633608"/>
          </a:xfrm>
        </p:spPr>
        <p:txBody>
          <a:bodyPr bIns="216000"/>
          <a:lstStyle>
            <a:lvl1pPr>
              <a:defRPr/>
            </a:lvl1pPr>
          </a:lstStyle>
          <a:p>
            <a:r>
              <a:rPr lang="sv-SE" dirty="0"/>
              <a:t>Rubrik</a:t>
            </a:r>
          </a:p>
        </p:txBody>
      </p:sp>
      <p:sp>
        <p:nvSpPr>
          <p:cNvPr id="12" name="Platshållare för text 10">
            <a:extLst>
              <a:ext uri="{FF2B5EF4-FFF2-40B4-BE49-F238E27FC236}">
                <a16:creationId xmlns:a16="http://schemas.microsoft.com/office/drawing/2014/main" id="{DA8160AB-0EA3-44E8-9578-DE08FE60EEA5}"/>
              </a:ext>
            </a:extLst>
          </p:cNvPr>
          <p:cNvSpPr>
            <a:spLocks noGrp="1"/>
          </p:cNvSpPr>
          <p:nvPr>
            <p:ph type="body" sz="quarter" idx="17" hasCustomPrompt="1"/>
          </p:nvPr>
        </p:nvSpPr>
        <p:spPr>
          <a:xfrm>
            <a:off x="450086" y="4633657"/>
            <a:ext cx="3656188" cy="142264"/>
          </a:xfrm>
        </p:spPr>
        <p:txBody>
          <a:bodyPr anchor="ctr"/>
          <a:lstStyle>
            <a:lvl1pPr marL="0" indent="0">
              <a:buNone/>
              <a:defRPr sz="750">
                <a:solidFill>
                  <a:schemeClr val="tx1"/>
                </a:solidFill>
              </a:defRPr>
            </a:lvl1pPr>
            <a:lvl2pPr marL="139899" indent="0">
              <a:buNone/>
              <a:defRPr/>
            </a:lvl2pPr>
          </a:lstStyle>
          <a:p>
            <a:pPr lvl="0"/>
            <a:r>
              <a:rPr lang="sv-SE" dirty="0"/>
              <a:t>Källa:</a:t>
            </a:r>
          </a:p>
        </p:txBody>
      </p:sp>
      <p:sp>
        <p:nvSpPr>
          <p:cNvPr id="13" name="Platshållare för text 10">
            <a:extLst>
              <a:ext uri="{FF2B5EF4-FFF2-40B4-BE49-F238E27FC236}">
                <a16:creationId xmlns:a16="http://schemas.microsoft.com/office/drawing/2014/main" id="{BF0365CD-F44E-4ACC-900F-D4464C67B523}"/>
              </a:ext>
            </a:extLst>
          </p:cNvPr>
          <p:cNvSpPr>
            <a:spLocks noGrp="1"/>
          </p:cNvSpPr>
          <p:nvPr>
            <p:ph type="body" sz="quarter" idx="18" hasCustomPrompt="1"/>
          </p:nvPr>
        </p:nvSpPr>
        <p:spPr>
          <a:xfrm>
            <a:off x="450086" y="4777801"/>
            <a:ext cx="3656188" cy="136922"/>
          </a:xfrm>
        </p:spPr>
        <p:txBody>
          <a:bodyPr anchor="ctr"/>
          <a:lstStyle>
            <a:lvl1pPr marL="0" indent="0">
              <a:buNone/>
              <a:defRPr sz="750">
                <a:solidFill>
                  <a:schemeClr val="tx1"/>
                </a:solidFill>
              </a:defRPr>
            </a:lvl1pPr>
            <a:lvl2pPr marL="139899" indent="0">
              <a:buNone/>
              <a:defRPr/>
            </a:lvl2pPr>
          </a:lstStyle>
          <a:p>
            <a:pPr lvl="0"/>
            <a:r>
              <a:rPr lang="sv-SE" dirty="0"/>
              <a:t>Anmärkning:</a:t>
            </a:r>
          </a:p>
        </p:txBody>
      </p:sp>
      <p:sp>
        <p:nvSpPr>
          <p:cNvPr id="3" name="Platshållare för tabell 2">
            <a:extLst>
              <a:ext uri="{FF2B5EF4-FFF2-40B4-BE49-F238E27FC236}">
                <a16:creationId xmlns:a16="http://schemas.microsoft.com/office/drawing/2014/main" id="{8F511896-611E-4E84-89AC-A1427F2FF5A3}"/>
              </a:ext>
            </a:extLst>
          </p:cNvPr>
          <p:cNvSpPr>
            <a:spLocks noGrp="1"/>
          </p:cNvSpPr>
          <p:nvPr>
            <p:ph type="tbl" sz="quarter" idx="19"/>
          </p:nvPr>
        </p:nvSpPr>
        <p:spPr>
          <a:xfrm>
            <a:off x="901957" y="1222772"/>
            <a:ext cx="7334132" cy="3408759"/>
          </a:xfrm>
        </p:spPr>
        <p:txBody>
          <a:bodyPr bIns="1584000" anchor="ctr"/>
          <a:lstStyle>
            <a:lvl1pPr marL="0" indent="0" algn="ctr">
              <a:buNone/>
              <a:defRPr/>
            </a:lvl1pPr>
          </a:lstStyle>
          <a:p>
            <a:r>
              <a:rPr lang="sv-SE" dirty="0"/>
              <a:t>Klicka på ikonen för att lägga till en tabell</a:t>
            </a:r>
            <a:endParaRPr lang="en-US" dirty="0"/>
          </a:p>
        </p:txBody>
      </p:sp>
      <p:sp>
        <p:nvSpPr>
          <p:cNvPr id="2" name="Platshållare för datum 1">
            <a:extLst>
              <a:ext uri="{FF2B5EF4-FFF2-40B4-BE49-F238E27FC236}">
                <a16:creationId xmlns:a16="http://schemas.microsoft.com/office/drawing/2014/main" id="{A5B2919B-289D-4ABF-BE65-FA964BDA30F2}"/>
              </a:ext>
            </a:extLst>
          </p:cNvPr>
          <p:cNvSpPr>
            <a:spLocks noGrp="1"/>
          </p:cNvSpPr>
          <p:nvPr>
            <p:ph type="dt" sz="half" idx="20"/>
          </p:nvPr>
        </p:nvSpPr>
        <p:spPr/>
        <p:txBody>
          <a:bodyPr/>
          <a:lstStyle/>
          <a:p>
            <a:fld id="{ED711E1E-2052-4B62-85FF-79A6FE6C540B}" type="datetime1">
              <a:rPr lang="sv-SE" smtClean="0"/>
              <a:t>2025-09-26</a:t>
            </a:fld>
            <a:endParaRPr lang="sv-SE" dirty="0"/>
          </a:p>
        </p:txBody>
      </p:sp>
      <p:sp>
        <p:nvSpPr>
          <p:cNvPr id="7" name="Platshållare för sidfot 6">
            <a:extLst>
              <a:ext uri="{FF2B5EF4-FFF2-40B4-BE49-F238E27FC236}">
                <a16:creationId xmlns:a16="http://schemas.microsoft.com/office/drawing/2014/main" id="{147EF8DE-A486-4BE9-91EF-0E29688663C4}"/>
              </a:ext>
            </a:extLst>
          </p:cNvPr>
          <p:cNvSpPr>
            <a:spLocks noGrp="1"/>
          </p:cNvSpPr>
          <p:nvPr>
            <p:ph type="ftr" sz="quarter" idx="21"/>
          </p:nvPr>
        </p:nvSpPr>
        <p:spPr/>
        <p:txBody>
          <a:bodyPr/>
          <a:lstStyle/>
          <a:p>
            <a:endParaRPr lang="sv-SE" dirty="0"/>
          </a:p>
        </p:txBody>
      </p:sp>
      <p:sp>
        <p:nvSpPr>
          <p:cNvPr id="9" name="Platshållare för bildnummer 8">
            <a:extLst>
              <a:ext uri="{FF2B5EF4-FFF2-40B4-BE49-F238E27FC236}">
                <a16:creationId xmlns:a16="http://schemas.microsoft.com/office/drawing/2014/main" id="{DACC1FBD-2950-40CA-B97B-7B84AB2FBE32}"/>
              </a:ext>
            </a:extLst>
          </p:cNvPr>
          <p:cNvSpPr>
            <a:spLocks noGrp="1"/>
          </p:cNvSpPr>
          <p:nvPr>
            <p:ph type="sldNum" sz="quarter" idx="22"/>
          </p:nvPr>
        </p:nvSpPr>
        <p:spPr/>
        <p:txBody>
          <a:body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36503387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rågor?">
    <p:bg>
      <p:bgPr>
        <a:solidFill>
          <a:schemeClr val="accent1"/>
        </a:solidFill>
        <a:effectLst/>
      </p:bgPr>
    </p:bg>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B8431A41-9718-4BCA-A279-E8D53B18062C}"/>
              </a:ext>
            </a:extLst>
          </p:cNvPr>
          <p:cNvSpPr txBox="1"/>
          <p:nvPr userDrawn="1"/>
        </p:nvSpPr>
        <p:spPr>
          <a:xfrm>
            <a:off x="1831321" y="2267882"/>
            <a:ext cx="5481357" cy="623248"/>
          </a:xfrm>
          <a:prstGeom prst="rect">
            <a:avLst/>
          </a:prstGeom>
          <a:solidFill>
            <a:schemeClr val="accent1"/>
          </a:solidFill>
          <a:effectLst/>
        </p:spPr>
        <p:txBody>
          <a:bodyPr vert="horz" wrap="square" lIns="0" tIns="0" rIns="0" bIns="0" rtlCol="0" anchor="b">
            <a:spAutoFit/>
          </a:bodyPr>
          <a:lstStyle>
            <a:lvl1pPr algn="ctr" defTabSz="514260">
              <a:lnSpc>
                <a:spcPct val="90000"/>
              </a:lnSpc>
              <a:spcBef>
                <a:spcPct val="0"/>
              </a:spcBef>
              <a:buNone/>
              <a:defRPr sz="4500" b="1" i="0" baseline="0">
                <a:solidFill>
                  <a:schemeClr val="bg1"/>
                </a:solidFill>
                <a:ea typeface="+mj-ea"/>
                <a:cs typeface="+mj-cs"/>
              </a:defRPr>
            </a:lvl1pPr>
          </a:lstStyle>
          <a:p>
            <a:pPr lvl="0"/>
            <a:r>
              <a:rPr lang="sv-SE" dirty="0"/>
              <a:t>Frågor?</a:t>
            </a:r>
          </a:p>
        </p:txBody>
      </p:sp>
      <p:sp>
        <p:nvSpPr>
          <p:cNvPr id="12" name="Platshållare för text 10">
            <a:extLst>
              <a:ext uri="{FF2B5EF4-FFF2-40B4-BE49-F238E27FC236}">
                <a16:creationId xmlns:a16="http://schemas.microsoft.com/office/drawing/2014/main" id="{2B21F81E-5C2B-4F5B-A7D8-88A10AB553D5}"/>
              </a:ext>
            </a:extLst>
          </p:cNvPr>
          <p:cNvSpPr>
            <a:spLocks noGrp="1"/>
          </p:cNvSpPr>
          <p:nvPr>
            <p:ph type="body" sz="quarter" idx="13" hasCustomPrompt="1"/>
          </p:nvPr>
        </p:nvSpPr>
        <p:spPr>
          <a:xfrm>
            <a:off x="450085" y="4633657"/>
            <a:ext cx="2538578" cy="142264"/>
          </a:xfrm>
        </p:spPr>
        <p:txBody>
          <a:bodyPr anchor="ctr"/>
          <a:lstStyle>
            <a:lvl1pPr marL="0" indent="0">
              <a:buNone/>
              <a:defRPr sz="750">
                <a:solidFill>
                  <a:schemeClr val="bg1"/>
                </a:solidFill>
              </a:defRPr>
            </a:lvl1pPr>
            <a:lvl2pPr marL="139899" indent="0">
              <a:buNone/>
              <a:defRPr/>
            </a:lvl2pPr>
          </a:lstStyle>
          <a:p>
            <a:pPr lvl="0"/>
            <a:r>
              <a:rPr lang="sv-SE" dirty="0"/>
              <a:t>Datum:</a:t>
            </a:r>
          </a:p>
        </p:txBody>
      </p:sp>
      <p:sp>
        <p:nvSpPr>
          <p:cNvPr id="13" name="Platshållare för text 10">
            <a:extLst>
              <a:ext uri="{FF2B5EF4-FFF2-40B4-BE49-F238E27FC236}">
                <a16:creationId xmlns:a16="http://schemas.microsoft.com/office/drawing/2014/main" id="{172197F3-5D48-415E-9489-3F6550BA7DC6}"/>
              </a:ext>
            </a:extLst>
          </p:cNvPr>
          <p:cNvSpPr>
            <a:spLocks noGrp="1"/>
          </p:cNvSpPr>
          <p:nvPr>
            <p:ph type="body" sz="quarter" idx="14" hasCustomPrompt="1"/>
          </p:nvPr>
        </p:nvSpPr>
        <p:spPr>
          <a:xfrm>
            <a:off x="450085" y="4777801"/>
            <a:ext cx="2538578" cy="136922"/>
          </a:xfrm>
        </p:spPr>
        <p:txBody>
          <a:bodyPr anchor="ctr"/>
          <a:lstStyle>
            <a:lvl1pPr marL="0" indent="0">
              <a:buNone/>
              <a:defRPr sz="750">
                <a:solidFill>
                  <a:schemeClr val="bg1"/>
                </a:solidFill>
              </a:defRPr>
            </a:lvl1pPr>
            <a:lvl2pPr marL="139899" indent="0">
              <a:buNone/>
              <a:defRPr/>
            </a:lvl2pPr>
          </a:lstStyle>
          <a:p>
            <a:pPr lvl="0"/>
            <a:r>
              <a:rPr lang="sv-SE" dirty="0"/>
              <a:t>Namn:</a:t>
            </a:r>
          </a:p>
        </p:txBody>
      </p:sp>
      <p:pic>
        <p:nvPicPr>
          <p:cNvPr id="15" name="Bildobjekt 14">
            <a:extLst>
              <a:ext uri="{FF2B5EF4-FFF2-40B4-BE49-F238E27FC236}">
                <a16:creationId xmlns:a16="http://schemas.microsoft.com/office/drawing/2014/main" id="{557A28BE-F8A4-4C0A-A67D-B2F94E8DF8A0}"/>
              </a:ext>
            </a:extLst>
          </p:cNvPr>
          <p:cNvPicPr>
            <a:picLocks noChangeAspect="1"/>
          </p:cNvPicPr>
          <p:nvPr userDrawn="1"/>
        </p:nvPicPr>
        <p:blipFill>
          <a:blip r:embed="rId2">
            <a:lum bright="100000"/>
          </a:blip>
          <a:stretch>
            <a:fillRect/>
          </a:stretch>
        </p:blipFill>
        <p:spPr>
          <a:xfrm>
            <a:off x="8603286" y="4704789"/>
            <a:ext cx="164973" cy="222699"/>
          </a:xfrm>
          <a:prstGeom prst="rect">
            <a:avLst/>
          </a:prstGeom>
        </p:spPr>
      </p:pic>
      <p:sp>
        <p:nvSpPr>
          <p:cNvPr id="3" name="Platshållare för datum 2">
            <a:extLst>
              <a:ext uri="{FF2B5EF4-FFF2-40B4-BE49-F238E27FC236}">
                <a16:creationId xmlns:a16="http://schemas.microsoft.com/office/drawing/2014/main" id="{D9D19ACF-0865-46C9-A127-17B851A38972}"/>
              </a:ext>
            </a:extLst>
          </p:cNvPr>
          <p:cNvSpPr>
            <a:spLocks noGrp="1"/>
          </p:cNvSpPr>
          <p:nvPr>
            <p:ph type="dt" sz="half" idx="15"/>
          </p:nvPr>
        </p:nvSpPr>
        <p:spPr/>
        <p:txBody>
          <a:bodyPr/>
          <a:lstStyle>
            <a:lvl1pPr>
              <a:defRPr>
                <a:solidFill>
                  <a:schemeClr val="bg1"/>
                </a:solidFill>
              </a:defRPr>
            </a:lvl1pPr>
          </a:lstStyle>
          <a:p>
            <a:fld id="{CADA33EB-8A44-44D5-9FCE-325B4C1EB1F6}" type="datetime1">
              <a:rPr lang="sv-SE" smtClean="0"/>
              <a:t>2025-09-26</a:t>
            </a:fld>
            <a:endParaRPr lang="sv-SE" dirty="0"/>
          </a:p>
        </p:txBody>
      </p:sp>
      <p:sp>
        <p:nvSpPr>
          <p:cNvPr id="4" name="Platshållare för sidfot 3">
            <a:extLst>
              <a:ext uri="{FF2B5EF4-FFF2-40B4-BE49-F238E27FC236}">
                <a16:creationId xmlns:a16="http://schemas.microsoft.com/office/drawing/2014/main" id="{52F47F01-2C3B-40F1-8229-EBA044182460}"/>
              </a:ext>
            </a:extLst>
          </p:cNvPr>
          <p:cNvSpPr>
            <a:spLocks noGrp="1"/>
          </p:cNvSpPr>
          <p:nvPr>
            <p:ph type="ftr" sz="quarter" idx="16"/>
          </p:nvPr>
        </p:nvSpPr>
        <p:spPr/>
        <p:txBody>
          <a:bodyPr/>
          <a:lstStyle>
            <a:lvl1pPr>
              <a:defRPr>
                <a:solidFill>
                  <a:schemeClr val="bg1"/>
                </a:solidFill>
              </a:defRPr>
            </a:lvl1pPr>
          </a:lstStyle>
          <a:p>
            <a:endParaRPr lang="sv-SE" dirty="0"/>
          </a:p>
        </p:txBody>
      </p:sp>
      <p:sp>
        <p:nvSpPr>
          <p:cNvPr id="5" name="Platshållare för bildnummer 4">
            <a:extLst>
              <a:ext uri="{FF2B5EF4-FFF2-40B4-BE49-F238E27FC236}">
                <a16:creationId xmlns:a16="http://schemas.microsoft.com/office/drawing/2014/main" id="{574786C5-3D80-488A-9485-507AC1659A11}"/>
              </a:ext>
            </a:extLst>
          </p:cNvPr>
          <p:cNvSpPr>
            <a:spLocks noGrp="1"/>
          </p:cNvSpPr>
          <p:nvPr>
            <p:ph type="sldNum" sz="quarter" idx="17"/>
          </p:nvPr>
        </p:nvSpPr>
        <p:spPr/>
        <p:txBody>
          <a:bodyPr/>
          <a:lstStyle>
            <a:lvl1pPr>
              <a:defRPr>
                <a:solidFill>
                  <a:schemeClr val="bg1"/>
                </a:solidFill>
              </a:defRPr>
            </a:lvl1p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4293089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vslut">
    <p:spTree>
      <p:nvGrpSpPr>
        <p:cNvPr id="1" name=""/>
        <p:cNvGrpSpPr/>
        <p:nvPr/>
      </p:nvGrpSpPr>
      <p:grpSpPr>
        <a:xfrm>
          <a:off x="0" y="0"/>
          <a:ext cx="0" cy="0"/>
          <a:chOff x="0" y="0"/>
          <a:chExt cx="0" cy="0"/>
        </a:xfrm>
      </p:grpSpPr>
      <p:pic>
        <p:nvPicPr>
          <p:cNvPr id="22" name="Bildobjekt 21">
            <a:extLst>
              <a:ext uri="{FF2B5EF4-FFF2-40B4-BE49-F238E27FC236}">
                <a16:creationId xmlns:a16="http://schemas.microsoft.com/office/drawing/2014/main" id="{68F66EBD-8A9A-4AB6-8911-A4D46C78BF67}"/>
              </a:ext>
            </a:extLst>
          </p:cNvPr>
          <p:cNvPicPr>
            <a:picLocks noChangeAspect="1"/>
          </p:cNvPicPr>
          <p:nvPr userDrawn="1"/>
        </p:nvPicPr>
        <p:blipFill rotWithShape="1">
          <a:blip r:embed="rId2">
            <a:alphaModFix/>
          </a:blip>
          <a:srcRect l="32085" r="39892"/>
          <a:stretch/>
        </p:blipFill>
        <p:spPr>
          <a:xfrm rot="19821566" flipH="1">
            <a:off x="3797692" y="749953"/>
            <a:ext cx="8895585" cy="5583024"/>
          </a:xfrm>
          <a:custGeom>
            <a:avLst/>
            <a:gdLst>
              <a:gd name="connsiteX0" fmla="*/ 0 w 23720016"/>
              <a:gd name="connsiteY0" fmla="*/ 14308177 h 14888065"/>
              <a:gd name="connsiteX1" fmla="*/ 0 w 23720016"/>
              <a:gd name="connsiteY1" fmla="*/ 14888065 h 14888065"/>
              <a:gd name="connsiteX2" fmla="*/ 329965 w 23720016"/>
              <a:gd name="connsiteY2" fmla="*/ 14888065 h 14888065"/>
              <a:gd name="connsiteX3" fmla="*/ 5846626 w 23720016"/>
              <a:gd name="connsiteY3" fmla="*/ 0 h 14888065"/>
              <a:gd name="connsiteX4" fmla="*/ 5107084 w 23720016"/>
              <a:gd name="connsiteY4" fmla="*/ 420811 h 14888065"/>
              <a:gd name="connsiteX5" fmla="*/ 11890433 w 23720016"/>
              <a:gd name="connsiteY5" fmla="*/ 12342004 h 14888065"/>
              <a:gd name="connsiteX6" fmla="*/ 23720016 w 23720016"/>
              <a:gd name="connsiteY6" fmla="*/ 5610782 h 14888065"/>
              <a:gd name="connsiteX7" fmla="*/ 23720015 w 23720016"/>
              <a:gd name="connsiteY7" fmla="*/ 0 h 14888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20016" h="14888065">
                <a:moveTo>
                  <a:pt x="0" y="14308177"/>
                </a:moveTo>
                <a:lnTo>
                  <a:pt x="0" y="14888065"/>
                </a:lnTo>
                <a:lnTo>
                  <a:pt x="329965" y="14888065"/>
                </a:lnTo>
                <a:close/>
                <a:moveTo>
                  <a:pt x="5846626" y="0"/>
                </a:moveTo>
                <a:lnTo>
                  <a:pt x="5107084" y="420811"/>
                </a:lnTo>
                <a:lnTo>
                  <a:pt x="11890433" y="12342004"/>
                </a:lnTo>
                <a:lnTo>
                  <a:pt x="23720016" y="5610782"/>
                </a:lnTo>
                <a:lnTo>
                  <a:pt x="23720015" y="0"/>
                </a:lnTo>
                <a:close/>
              </a:path>
            </a:pathLst>
          </a:custGeom>
        </p:spPr>
      </p:pic>
      <p:sp>
        <p:nvSpPr>
          <p:cNvPr id="11" name="textruta 10">
            <a:extLst>
              <a:ext uri="{FF2B5EF4-FFF2-40B4-BE49-F238E27FC236}">
                <a16:creationId xmlns:a16="http://schemas.microsoft.com/office/drawing/2014/main" id="{F9FF73AE-3843-458F-9A67-50BFEC0BB7B7}"/>
              </a:ext>
            </a:extLst>
          </p:cNvPr>
          <p:cNvSpPr txBox="1"/>
          <p:nvPr userDrawn="1"/>
        </p:nvSpPr>
        <p:spPr>
          <a:xfrm>
            <a:off x="1831321" y="2267882"/>
            <a:ext cx="5481357" cy="623248"/>
          </a:xfrm>
          <a:prstGeom prst="rect">
            <a:avLst/>
          </a:prstGeom>
          <a:noFill/>
          <a:effectLst/>
        </p:spPr>
        <p:txBody>
          <a:bodyPr vert="horz" wrap="square" lIns="0" tIns="0" rIns="0" bIns="0" rtlCol="0" anchor="b">
            <a:spAutoFit/>
          </a:bodyPr>
          <a:lstStyle>
            <a:lvl1pPr algn="ctr" defTabSz="514260">
              <a:lnSpc>
                <a:spcPct val="90000"/>
              </a:lnSpc>
              <a:spcBef>
                <a:spcPct val="0"/>
              </a:spcBef>
              <a:buNone/>
              <a:defRPr sz="4500" b="1" i="0" baseline="0">
                <a:solidFill>
                  <a:schemeClr val="bg1"/>
                </a:solidFill>
                <a:ea typeface="+mj-ea"/>
                <a:cs typeface="+mj-cs"/>
              </a:defRPr>
            </a:lvl1pPr>
          </a:lstStyle>
          <a:p>
            <a:pPr lvl="0"/>
            <a:r>
              <a:rPr lang="sv-SE" dirty="0">
                <a:solidFill>
                  <a:srgbClr val="9B2C98"/>
                </a:solidFill>
                <a:latin typeface="Arial" panose="020B0604020202020204" pitchFamily="34" charset="0"/>
                <a:cs typeface="Arial" panose="020B0604020202020204" pitchFamily="34" charset="0"/>
              </a:rPr>
              <a:t>Tack för oss!</a:t>
            </a:r>
            <a:endParaRPr lang="sv-SE" dirty="0">
              <a:solidFill>
                <a:schemeClr val="accent1"/>
              </a:solidFill>
            </a:endParaRPr>
          </a:p>
        </p:txBody>
      </p:sp>
      <p:sp>
        <p:nvSpPr>
          <p:cNvPr id="8" name="Platshållare för datum 7">
            <a:extLst>
              <a:ext uri="{FF2B5EF4-FFF2-40B4-BE49-F238E27FC236}">
                <a16:creationId xmlns:a16="http://schemas.microsoft.com/office/drawing/2014/main" id="{BEBDB8C7-FEC1-4D32-BFDC-7197D6B30AD6}"/>
              </a:ext>
            </a:extLst>
          </p:cNvPr>
          <p:cNvSpPr>
            <a:spLocks noGrp="1"/>
          </p:cNvSpPr>
          <p:nvPr>
            <p:ph type="dt" sz="half" idx="10"/>
          </p:nvPr>
        </p:nvSpPr>
        <p:spPr>
          <a:xfrm>
            <a:off x="7349730" y="5258969"/>
            <a:ext cx="523237" cy="136922"/>
          </a:xfrm>
        </p:spPr>
        <p:txBody>
          <a:bodyPr/>
          <a:lstStyle>
            <a:lvl1pPr>
              <a:defRPr>
                <a:solidFill>
                  <a:schemeClr val="tx1"/>
                </a:solidFill>
              </a:defRPr>
            </a:lvl1pPr>
          </a:lstStyle>
          <a:p>
            <a:fld id="{0894F425-9A78-49E1-8DF4-2C0F3749CABE}" type="datetime1">
              <a:rPr lang="sv-SE" smtClean="0"/>
              <a:t>2025-09-26</a:t>
            </a:fld>
            <a:endParaRPr lang="sv-SE" dirty="0"/>
          </a:p>
        </p:txBody>
      </p:sp>
      <p:sp>
        <p:nvSpPr>
          <p:cNvPr id="9" name="Platshållare för sidfot 8">
            <a:extLst>
              <a:ext uri="{FF2B5EF4-FFF2-40B4-BE49-F238E27FC236}">
                <a16:creationId xmlns:a16="http://schemas.microsoft.com/office/drawing/2014/main" id="{559B2B01-D8DA-4841-A0F7-425DB31F069D}"/>
              </a:ext>
            </a:extLst>
          </p:cNvPr>
          <p:cNvSpPr>
            <a:spLocks noGrp="1"/>
          </p:cNvSpPr>
          <p:nvPr>
            <p:ph type="ftr" sz="quarter" idx="11"/>
          </p:nvPr>
        </p:nvSpPr>
        <p:spPr>
          <a:xfrm>
            <a:off x="4236057" y="5258969"/>
            <a:ext cx="3086101" cy="136922"/>
          </a:xfrm>
        </p:spPr>
        <p:txBody>
          <a:bodyPr/>
          <a:lstStyle>
            <a:lvl1pPr>
              <a:defRPr>
                <a:solidFill>
                  <a:schemeClr val="tx1"/>
                </a:solidFill>
              </a:defRPr>
            </a:lvl1pPr>
          </a:lstStyle>
          <a:p>
            <a:endParaRPr lang="sv-SE" dirty="0"/>
          </a:p>
        </p:txBody>
      </p:sp>
      <p:sp>
        <p:nvSpPr>
          <p:cNvPr id="10" name="Platshållare för bildnummer 9">
            <a:extLst>
              <a:ext uri="{FF2B5EF4-FFF2-40B4-BE49-F238E27FC236}">
                <a16:creationId xmlns:a16="http://schemas.microsoft.com/office/drawing/2014/main" id="{E8B3FC94-062E-4033-A54B-D27C22E0488D}"/>
              </a:ext>
            </a:extLst>
          </p:cNvPr>
          <p:cNvSpPr>
            <a:spLocks noGrp="1"/>
          </p:cNvSpPr>
          <p:nvPr>
            <p:ph type="sldNum" sz="quarter" idx="12"/>
          </p:nvPr>
        </p:nvSpPr>
        <p:spPr>
          <a:xfrm>
            <a:off x="7872967" y="5258969"/>
            <a:ext cx="366022" cy="136922"/>
          </a:xfrm>
        </p:spPr>
        <p:txBody>
          <a:bodyPr/>
          <a:lstStyle>
            <a:lvl1pPr>
              <a:defRPr>
                <a:solidFill>
                  <a:schemeClr val="tx1"/>
                </a:solidFill>
              </a:defRPr>
            </a:lvl1pPr>
          </a:lstStyle>
          <a:p>
            <a:fld id="{AE086683-F536-42AB-ABBC-F4803DFE8DBC}" type="slidenum">
              <a:rPr lang="sv-SE" smtClean="0"/>
              <a:pPr/>
              <a:t>‹#›</a:t>
            </a:fld>
            <a:endParaRPr lang="sv-SE" dirty="0"/>
          </a:p>
        </p:txBody>
      </p:sp>
      <p:pic>
        <p:nvPicPr>
          <p:cNvPr id="16" name="Bildobjekt 15">
            <a:extLst>
              <a:ext uri="{FF2B5EF4-FFF2-40B4-BE49-F238E27FC236}">
                <a16:creationId xmlns:a16="http://schemas.microsoft.com/office/drawing/2014/main" id="{4602BEAB-DC0B-4818-9412-46F697D884D3}"/>
              </a:ext>
            </a:extLst>
          </p:cNvPr>
          <p:cNvPicPr>
            <a:picLocks noChangeAspect="1"/>
          </p:cNvPicPr>
          <p:nvPr userDrawn="1"/>
        </p:nvPicPr>
        <p:blipFill>
          <a:blip r:embed="rId3"/>
          <a:srcRect/>
          <a:stretch/>
        </p:blipFill>
        <p:spPr>
          <a:xfrm>
            <a:off x="395551" y="309527"/>
            <a:ext cx="1127803" cy="843201"/>
          </a:xfrm>
          <a:prstGeom prst="rect">
            <a:avLst/>
          </a:prstGeom>
        </p:spPr>
      </p:pic>
      <p:pic>
        <p:nvPicPr>
          <p:cNvPr id="24" name="Bildobjekt 23">
            <a:extLst>
              <a:ext uri="{FF2B5EF4-FFF2-40B4-BE49-F238E27FC236}">
                <a16:creationId xmlns:a16="http://schemas.microsoft.com/office/drawing/2014/main" id="{23774988-4030-42E6-AB17-017DE570F4DD}"/>
              </a:ext>
            </a:extLst>
          </p:cNvPr>
          <p:cNvPicPr>
            <a:picLocks noChangeAspect="1"/>
          </p:cNvPicPr>
          <p:nvPr userDrawn="1"/>
        </p:nvPicPr>
        <p:blipFill>
          <a:blip r:embed="rId4"/>
          <a:stretch>
            <a:fillRect/>
          </a:stretch>
        </p:blipFill>
        <p:spPr>
          <a:xfrm>
            <a:off x="8603286" y="4704789"/>
            <a:ext cx="164973" cy="222699"/>
          </a:xfrm>
          <a:prstGeom prst="rect">
            <a:avLst/>
          </a:prstGeom>
        </p:spPr>
      </p:pic>
    </p:spTree>
    <p:extLst>
      <p:ext uri="{BB962C8B-B14F-4D97-AF65-F5344CB8AC3E}">
        <p14:creationId xmlns:p14="http://schemas.microsoft.com/office/powerpoint/2010/main" val="1494166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ontaktsida">
    <p:spTree>
      <p:nvGrpSpPr>
        <p:cNvPr id="1" name=""/>
        <p:cNvGrpSpPr/>
        <p:nvPr/>
      </p:nvGrpSpPr>
      <p:grpSpPr>
        <a:xfrm>
          <a:off x="0" y="0"/>
          <a:ext cx="0" cy="0"/>
          <a:chOff x="0" y="0"/>
          <a:chExt cx="0" cy="0"/>
        </a:xfrm>
      </p:grpSpPr>
      <p:sp>
        <p:nvSpPr>
          <p:cNvPr id="8" name="Rubrik 3">
            <a:extLst>
              <a:ext uri="{FF2B5EF4-FFF2-40B4-BE49-F238E27FC236}">
                <a16:creationId xmlns:a16="http://schemas.microsoft.com/office/drawing/2014/main" id="{D60AB8F4-C0D2-4964-9506-0AAA1D1EC77C}"/>
              </a:ext>
            </a:extLst>
          </p:cNvPr>
          <p:cNvSpPr txBox="1">
            <a:spLocks/>
          </p:cNvSpPr>
          <p:nvPr userDrawn="1"/>
        </p:nvSpPr>
        <p:spPr>
          <a:xfrm>
            <a:off x="862543" y="325318"/>
            <a:ext cx="7586479" cy="490939"/>
          </a:xfrm>
          <a:prstGeom prst="rect">
            <a:avLst/>
          </a:prstGeom>
        </p:spPr>
        <p:txBody>
          <a:bodyPr vert="horz" lIns="34290" tIns="17145" rIns="34290" bIns="17145" rtlCol="0" anchor="b">
            <a:normAutofit/>
          </a:bodyPr>
          <a:lstStyle>
            <a:lvl1pPr algn="ctr" defTabSz="1828709" rtl="0" eaLnBrk="1" latinLnBrk="0" hangingPunct="1">
              <a:lnSpc>
                <a:spcPct val="90000"/>
              </a:lnSpc>
              <a:spcBef>
                <a:spcPct val="0"/>
              </a:spcBef>
              <a:buNone/>
              <a:defRPr sz="11999" kern="1200">
                <a:solidFill>
                  <a:schemeClr val="tx1"/>
                </a:solidFill>
                <a:latin typeface="+mj-lt"/>
                <a:ea typeface="+mj-ea"/>
                <a:cs typeface="+mj-cs"/>
              </a:defRPr>
            </a:lvl1pPr>
          </a:lstStyle>
          <a:p>
            <a:pPr algn="l"/>
            <a:r>
              <a:rPr lang="sv-SE" sz="2250" b="1" dirty="0">
                <a:solidFill>
                  <a:srgbClr val="9B2C98"/>
                </a:solidFill>
                <a:latin typeface="Arial" panose="020B0604020202020204" pitchFamily="34" charset="0"/>
                <a:cs typeface="Arial" panose="020B0604020202020204" pitchFamily="34" charset="0"/>
              </a:rPr>
              <a:t>Här hittar du Strålsäkerhetsmyndigheten</a:t>
            </a:r>
          </a:p>
        </p:txBody>
      </p:sp>
      <p:cxnSp>
        <p:nvCxnSpPr>
          <p:cNvPr id="9" name="Rak 14">
            <a:extLst>
              <a:ext uri="{FF2B5EF4-FFF2-40B4-BE49-F238E27FC236}">
                <a16:creationId xmlns:a16="http://schemas.microsoft.com/office/drawing/2014/main" id="{0CFF120F-AC6A-4AA1-8CED-573D72B3D203}"/>
              </a:ext>
            </a:extLst>
          </p:cNvPr>
          <p:cNvCxnSpPr>
            <a:cxnSpLocks/>
          </p:cNvCxnSpPr>
          <p:nvPr userDrawn="1"/>
        </p:nvCxnSpPr>
        <p:spPr>
          <a:xfrm>
            <a:off x="912307" y="963039"/>
            <a:ext cx="73105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Platshållare för innehåll 4">
            <a:extLst>
              <a:ext uri="{FF2B5EF4-FFF2-40B4-BE49-F238E27FC236}">
                <a16:creationId xmlns:a16="http://schemas.microsoft.com/office/drawing/2014/main" id="{D2B45657-52AE-4F22-973F-0B529EA9EDC9}"/>
              </a:ext>
            </a:extLst>
          </p:cNvPr>
          <p:cNvSpPr txBox="1">
            <a:spLocks/>
          </p:cNvSpPr>
          <p:nvPr userDrawn="1"/>
        </p:nvSpPr>
        <p:spPr>
          <a:xfrm>
            <a:off x="901700" y="1222375"/>
            <a:ext cx="5125408" cy="3346406"/>
          </a:xfrm>
          <a:prstGeom prst="rect">
            <a:avLst/>
          </a:prstGeom>
        </p:spPr>
        <p:txBody>
          <a:bodyPr vert="horz" lIns="0" tIns="0" rIns="0" bIns="0" rtlCol="0">
            <a:noAutofit/>
          </a:bodyPr>
          <a:lstStyle>
            <a:lvl1pPr marL="0" indent="0" algn="ctr" defTabSz="1828709" rtl="0" eaLnBrk="1" latinLnBrk="0" hangingPunct="1">
              <a:lnSpc>
                <a:spcPct val="90000"/>
              </a:lnSpc>
              <a:spcBef>
                <a:spcPts val="2000"/>
              </a:spcBef>
              <a:buFont typeface="Arial" panose="020B0604020202020204" pitchFamily="34" charset="0"/>
              <a:buNone/>
              <a:defRPr sz="4800" kern="1200">
                <a:solidFill>
                  <a:schemeClr val="tx1"/>
                </a:solidFill>
                <a:latin typeface="+mn-lt"/>
                <a:ea typeface="+mn-ea"/>
                <a:cs typeface="+mn-cs"/>
              </a:defRPr>
            </a:lvl1pPr>
            <a:lvl2pPr marL="914354" indent="0" algn="ctr" defTabSz="1828709" rtl="0" eaLnBrk="1" latinLnBrk="0" hangingPunct="1">
              <a:lnSpc>
                <a:spcPct val="90000"/>
              </a:lnSpc>
              <a:spcBef>
                <a:spcPts val="1000"/>
              </a:spcBef>
              <a:buFont typeface="Arial" panose="020B0604020202020204" pitchFamily="34" charset="0"/>
              <a:buNone/>
              <a:defRPr sz="4000" kern="1200">
                <a:solidFill>
                  <a:schemeClr val="tx1"/>
                </a:solidFill>
                <a:latin typeface="+mn-lt"/>
                <a:ea typeface="+mn-ea"/>
                <a:cs typeface="+mn-cs"/>
              </a:defRPr>
            </a:lvl2pPr>
            <a:lvl3pPr marL="1828709" indent="0" algn="ctr" defTabSz="1828709"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3pPr>
            <a:lvl4pPr marL="2743063"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4pPr>
            <a:lvl5pPr marL="3657417"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5pPr>
            <a:lvl6pPr marL="4571771"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6pPr>
            <a:lvl7pPr marL="5486126"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7pPr>
            <a:lvl8pPr marL="6400480"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8pPr>
            <a:lvl9pPr marL="7314834"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9pPr>
          </a:lstStyle>
          <a:p>
            <a:pPr algn="l">
              <a:lnSpc>
                <a:spcPct val="100000"/>
              </a:lnSpc>
              <a:spcBef>
                <a:spcPts val="1200"/>
              </a:spcBef>
              <a:spcAft>
                <a:spcPts val="25"/>
              </a:spcAft>
            </a:pPr>
            <a:r>
              <a:rPr lang="sv-SE" sz="1400" b="1" dirty="0">
                <a:solidFill>
                  <a:srgbClr val="9B2C98"/>
                </a:solidFill>
                <a:latin typeface="Arial" panose="020B0604020202020204" pitchFamily="34" charset="0"/>
                <a:cs typeface="Arial" panose="020B0604020202020204" pitchFamily="34" charset="0"/>
              </a:rPr>
              <a:t>E-post </a:t>
            </a:r>
          </a:p>
          <a:p>
            <a:pPr algn="l">
              <a:lnSpc>
                <a:spcPct val="100000"/>
              </a:lnSpc>
              <a:spcBef>
                <a:spcPts val="1200"/>
              </a:spcBef>
              <a:spcAft>
                <a:spcPts val="25"/>
              </a:spcAft>
            </a:pPr>
            <a:r>
              <a:rPr lang="sv-SE" sz="1400" dirty="0">
                <a:latin typeface="Arial" panose="020B0604020202020204" pitchFamily="34" charset="0"/>
                <a:cs typeface="Arial" panose="020B0604020202020204" pitchFamily="34" charset="0"/>
              </a:rPr>
              <a:t>registrator@ssm.se</a:t>
            </a:r>
          </a:p>
          <a:p>
            <a:pPr algn="l">
              <a:lnSpc>
                <a:spcPct val="100000"/>
              </a:lnSpc>
              <a:spcBef>
                <a:spcPts val="1200"/>
              </a:spcBef>
              <a:spcAft>
                <a:spcPts val="25"/>
              </a:spcAft>
            </a:pPr>
            <a:r>
              <a:rPr lang="sv-SE" sz="1400" b="1" dirty="0">
                <a:solidFill>
                  <a:srgbClr val="9B2C98"/>
                </a:solidFill>
                <a:latin typeface="Arial" panose="020B0604020202020204" pitchFamily="34" charset="0"/>
                <a:cs typeface="Arial" panose="020B0604020202020204" pitchFamily="34" charset="0"/>
              </a:rPr>
              <a:t>Telefon</a:t>
            </a:r>
          </a:p>
          <a:p>
            <a:pPr algn="l">
              <a:lnSpc>
                <a:spcPct val="100000"/>
              </a:lnSpc>
              <a:spcBef>
                <a:spcPts val="1200"/>
              </a:spcBef>
              <a:spcAft>
                <a:spcPts val="25"/>
              </a:spcAft>
            </a:pPr>
            <a:r>
              <a:rPr lang="sv-SE" sz="1400" dirty="0">
                <a:latin typeface="Arial" panose="020B0604020202020204" pitchFamily="34" charset="0"/>
                <a:cs typeface="Arial" panose="020B0604020202020204" pitchFamily="34" charset="0"/>
              </a:rPr>
              <a:t>08 – 799 40 00</a:t>
            </a:r>
          </a:p>
          <a:p>
            <a:pPr algn="l">
              <a:lnSpc>
                <a:spcPct val="100000"/>
              </a:lnSpc>
              <a:spcBef>
                <a:spcPts val="1200"/>
              </a:spcBef>
              <a:spcAft>
                <a:spcPts val="25"/>
              </a:spcAft>
            </a:pPr>
            <a:r>
              <a:rPr lang="sv-SE" sz="1400" b="1" dirty="0">
                <a:solidFill>
                  <a:srgbClr val="9B2C98"/>
                </a:solidFill>
                <a:latin typeface="Arial" panose="020B0604020202020204" pitchFamily="34" charset="0"/>
                <a:cs typeface="Arial" panose="020B0604020202020204" pitchFamily="34" charset="0"/>
              </a:rPr>
              <a:t>Webbplats </a:t>
            </a:r>
            <a:endParaRPr lang="sv-SE" sz="1400" dirty="0">
              <a:latin typeface="Arial" panose="020B0604020202020204" pitchFamily="34" charset="0"/>
              <a:cs typeface="Arial" panose="020B0604020202020204" pitchFamily="34" charset="0"/>
            </a:endParaRPr>
          </a:p>
          <a:p>
            <a:pPr algn="l">
              <a:lnSpc>
                <a:spcPct val="100000"/>
              </a:lnSpc>
              <a:spcBef>
                <a:spcPts val="1200"/>
              </a:spcBef>
              <a:spcAft>
                <a:spcPts val="25"/>
              </a:spcAft>
            </a:pPr>
            <a:r>
              <a:rPr lang="sv-SE" sz="1400" dirty="0">
                <a:latin typeface="Arial" panose="020B0604020202020204" pitchFamily="34" charset="0"/>
                <a:cs typeface="Arial" panose="020B0604020202020204" pitchFamily="34" charset="0"/>
              </a:rPr>
              <a:t>www.ssm.se</a:t>
            </a:r>
          </a:p>
          <a:p>
            <a:pPr algn="l">
              <a:lnSpc>
                <a:spcPct val="100000"/>
              </a:lnSpc>
              <a:spcBef>
                <a:spcPts val="1200"/>
              </a:spcBef>
              <a:spcAft>
                <a:spcPts val="25"/>
              </a:spcAft>
            </a:pPr>
            <a:r>
              <a:rPr lang="sv-SE" sz="1400" b="1" dirty="0">
                <a:solidFill>
                  <a:srgbClr val="9B2C98"/>
                </a:solidFill>
                <a:latin typeface="Arial" panose="020B0604020202020204" pitchFamily="34" charset="0"/>
                <a:cs typeface="Arial" panose="020B0604020202020204" pitchFamily="34" charset="0"/>
              </a:rPr>
              <a:t>Sociala medier</a:t>
            </a:r>
          </a:p>
          <a:p>
            <a:pPr algn="l">
              <a:lnSpc>
                <a:spcPct val="100000"/>
              </a:lnSpc>
              <a:spcBef>
                <a:spcPts val="1200"/>
              </a:spcBef>
              <a:spcAft>
                <a:spcPts val="25"/>
              </a:spcAft>
            </a:pPr>
            <a:r>
              <a:rPr lang="sv-SE" sz="1400" dirty="0">
                <a:latin typeface="Arial" panose="020B0604020202020204" pitchFamily="34" charset="0"/>
                <a:cs typeface="Arial" panose="020B0604020202020204" pitchFamily="34" charset="0"/>
              </a:rPr>
              <a:t>Twitter.com/</a:t>
            </a:r>
            <a:r>
              <a:rPr lang="sv-SE" sz="1400" dirty="0" err="1">
                <a:latin typeface="Arial" panose="020B0604020202020204" pitchFamily="34" charset="0"/>
                <a:cs typeface="Arial" panose="020B0604020202020204" pitchFamily="34" charset="0"/>
              </a:rPr>
              <a:t>stralsakerhetsmyndigheten</a:t>
            </a:r>
            <a:endParaRPr lang="sv-SE" sz="1400" dirty="0">
              <a:latin typeface="Arial" panose="020B0604020202020204" pitchFamily="34" charset="0"/>
              <a:cs typeface="Arial" panose="020B0604020202020204" pitchFamily="34" charset="0"/>
            </a:endParaRPr>
          </a:p>
          <a:p>
            <a:pPr algn="l">
              <a:lnSpc>
                <a:spcPct val="100000"/>
              </a:lnSpc>
              <a:spcBef>
                <a:spcPts val="1200"/>
              </a:spcBef>
              <a:spcAft>
                <a:spcPts val="25"/>
              </a:spcAft>
            </a:pPr>
            <a:r>
              <a:rPr lang="sv-SE" sz="1400" dirty="0" err="1">
                <a:latin typeface="Arial" panose="020B0604020202020204" pitchFamily="34" charset="0"/>
                <a:cs typeface="Arial" panose="020B0604020202020204" pitchFamily="34" charset="0"/>
              </a:rPr>
              <a:t>Youtube.com</a:t>
            </a:r>
            <a:r>
              <a:rPr lang="sv-SE" sz="1400" dirty="0">
                <a:latin typeface="Arial" panose="020B0604020202020204" pitchFamily="34" charset="0"/>
                <a:cs typeface="Arial" panose="020B0604020202020204" pitchFamily="34" charset="0"/>
              </a:rPr>
              <a:t>/</a:t>
            </a:r>
            <a:r>
              <a:rPr lang="sv-SE" sz="1400" dirty="0" err="1">
                <a:latin typeface="Arial" panose="020B0604020202020204" pitchFamily="34" charset="0"/>
                <a:cs typeface="Arial" panose="020B0604020202020204" pitchFamily="34" charset="0"/>
              </a:rPr>
              <a:t>stralsakerhetsmyndigheten</a:t>
            </a:r>
            <a:endParaRPr lang="sv-SE" sz="1400" dirty="0">
              <a:latin typeface="Arial" panose="020B0604020202020204" pitchFamily="34" charset="0"/>
              <a:cs typeface="Arial" panose="020B0604020202020204" pitchFamily="34" charset="0"/>
            </a:endParaRPr>
          </a:p>
          <a:p>
            <a:pPr algn="l">
              <a:lnSpc>
                <a:spcPct val="100000"/>
              </a:lnSpc>
              <a:spcBef>
                <a:spcPts val="1200"/>
              </a:spcBef>
              <a:spcAft>
                <a:spcPts val="25"/>
              </a:spcAft>
            </a:pPr>
            <a:r>
              <a:rPr lang="sv-SE" sz="1400" dirty="0" err="1">
                <a:latin typeface="Arial" panose="020B0604020202020204" pitchFamily="34" charset="0"/>
                <a:cs typeface="Arial" panose="020B0604020202020204" pitchFamily="34" charset="0"/>
              </a:rPr>
              <a:t>Linkedin.com</a:t>
            </a:r>
            <a:r>
              <a:rPr lang="sv-SE" sz="1400" dirty="0">
                <a:latin typeface="Arial" panose="020B0604020202020204" pitchFamily="34" charset="0"/>
                <a:cs typeface="Arial" panose="020B0604020202020204" pitchFamily="34" charset="0"/>
              </a:rPr>
              <a:t>/</a:t>
            </a:r>
            <a:r>
              <a:rPr lang="sv-SE" sz="1400" dirty="0" err="1">
                <a:latin typeface="Arial" panose="020B0604020202020204" pitchFamily="34" charset="0"/>
                <a:cs typeface="Arial" panose="020B0604020202020204" pitchFamily="34" charset="0"/>
              </a:rPr>
              <a:t>company</a:t>
            </a:r>
            <a:r>
              <a:rPr lang="sv-SE" sz="1400" dirty="0">
                <a:latin typeface="Arial" panose="020B0604020202020204" pitchFamily="34" charset="0"/>
                <a:cs typeface="Arial" panose="020B0604020202020204" pitchFamily="34" charset="0"/>
              </a:rPr>
              <a:t>/</a:t>
            </a:r>
            <a:r>
              <a:rPr lang="sv-SE" sz="1400" dirty="0" err="1">
                <a:latin typeface="Arial" panose="020B0604020202020204" pitchFamily="34" charset="0"/>
                <a:cs typeface="Arial" panose="020B0604020202020204" pitchFamily="34" charset="0"/>
              </a:rPr>
              <a:t>stralsakerhetsmyndigheten</a:t>
            </a:r>
            <a:endParaRPr lang="sv-SE" sz="1400" dirty="0">
              <a:latin typeface="Arial" panose="020B0604020202020204" pitchFamily="34" charset="0"/>
              <a:cs typeface="Arial" panose="020B0604020202020204" pitchFamily="34" charset="0"/>
            </a:endParaRPr>
          </a:p>
        </p:txBody>
      </p:sp>
      <p:sp>
        <p:nvSpPr>
          <p:cNvPr id="2" name="Platshållare för datum 1">
            <a:extLst>
              <a:ext uri="{FF2B5EF4-FFF2-40B4-BE49-F238E27FC236}">
                <a16:creationId xmlns:a16="http://schemas.microsoft.com/office/drawing/2014/main" id="{CFCFAFBF-7ED7-40BE-B9A2-37F8C45D7CE3}"/>
              </a:ext>
            </a:extLst>
          </p:cNvPr>
          <p:cNvSpPr>
            <a:spLocks noGrp="1"/>
          </p:cNvSpPr>
          <p:nvPr>
            <p:ph type="dt" sz="half" idx="10"/>
          </p:nvPr>
        </p:nvSpPr>
        <p:spPr/>
        <p:txBody>
          <a:bodyPr/>
          <a:lstStyle/>
          <a:p>
            <a:fld id="{1C407BA5-3238-4708-A271-D300F571CBEE}" type="datetime1">
              <a:rPr lang="sv-SE" smtClean="0"/>
              <a:t>2025-09-26</a:t>
            </a:fld>
            <a:endParaRPr lang="sv-SE" dirty="0"/>
          </a:p>
        </p:txBody>
      </p:sp>
      <p:sp>
        <p:nvSpPr>
          <p:cNvPr id="6" name="Platshållare för sidfot 5">
            <a:extLst>
              <a:ext uri="{FF2B5EF4-FFF2-40B4-BE49-F238E27FC236}">
                <a16:creationId xmlns:a16="http://schemas.microsoft.com/office/drawing/2014/main" id="{5DBECC95-4EB0-4D9C-9BBE-3F86714CF7E4}"/>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ADB8057C-80F8-42BC-9C74-E9880345769D}"/>
              </a:ext>
            </a:extLst>
          </p:cNvPr>
          <p:cNvSpPr>
            <a:spLocks noGrp="1"/>
          </p:cNvSpPr>
          <p:nvPr>
            <p:ph type="sldNum" sz="quarter" idx="12"/>
          </p:nvPr>
        </p:nvSpPr>
        <p:spPr/>
        <p:txBody>
          <a:bodyPr/>
          <a:lstStyle/>
          <a:p>
            <a:fld id="{AE086683-F536-42AB-ABBC-F4803DFE8DBC}" type="slidenum">
              <a:rPr lang="sv-SE" smtClean="0"/>
              <a:pPr/>
              <a:t>‹#›</a:t>
            </a:fld>
            <a:endParaRPr lang="sv-SE"/>
          </a:p>
        </p:txBody>
      </p:sp>
    </p:spTree>
    <p:extLst>
      <p:ext uri="{BB962C8B-B14F-4D97-AF65-F5344CB8AC3E}">
        <p14:creationId xmlns:p14="http://schemas.microsoft.com/office/powerpoint/2010/main" val="5755661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AF1140-844A-4047-A413-95B8894DECED}"/>
              </a:ext>
            </a:extLst>
          </p:cNvPr>
          <p:cNvSpPr>
            <a:spLocks noGrp="1"/>
          </p:cNvSpPr>
          <p:nvPr>
            <p:ph type="title" hasCustomPrompt="1"/>
          </p:nvPr>
        </p:nvSpPr>
        <p:spPr/>
        <p:txBody>
          <a:bodyPr/>
          <a:lstStyle>
            <a:lvl1pPr>
              <a:defRPr/>
            </a:lvl1pPr>
          </a:lstStyle>
          <a:p>
            <a:r>
              <a:rPr lang="sv-SE" dirty="0"/>
              <a:t>Rubrik</a:t>
            </a:r>
            <a:endParaRPr lang="en-US" dirty="0"/>
          </a:p>
        </p:txBody>
      </p:sp>
      <p:sp>
        <p:nvSpPr>
          <p:cNvPr id="6" name="Platshållare för datum 5">
            <a:extLst>
              <a:ext uri="{FF2B5EF4-FFF2-40B4-BE49-F238E27FC236}">
                <a16:creationId xmlns:a16="http://schemas.microsoft.com/office/drawing/2014/main" id="{7705F93B-270B-4696-A4E1-4175DE35973B}"/>
              </a:ext>
            </a:extLst>
          </p:cNvPr>
          <p:cNvSpPr>
            <a:spLocks noGrp="1"/>
          </p:cNvSpPr>
          <p:nvPr>
            <p:ph type="dt" sz="half" idx="10"/>
          </p:nvPr>
        </p:nvSpPr>
        <p:spPr/>
        <p:txBody>
          <a:bodyPr/>
          <a:lstStyle/>
          <a:p>
            <a:fld id="{DC961101-A078-4FAA-B82E-AC93D6C35F3E}" type="datetime1">
              <a:rPr lang="sv-SE" smtClean="0"/>
              <a:t>2025-09-26</a:t>
            </a:fld>
            <a:endParaRPr lang="sv-SE" dirty="0"/>
          </a:p>
        </p:txBody>
      </p:sp>
      <p:sp>
        <p:nvSpPr>
          <p:cNvPr id="7" name="Platshållare för sidfot 6">
            <a:extLst>
              <a:ext uri="{FF2B5EF4-FFF2-40B4-BE49-F238E27FC236}">
                <a16:creationId xmlns:a16="http://schemas.microsoft.com/office/drawing/2014/main" id="{B749CB2C-2404-4179-ADE4-DDACC957A508}"/>
              </a:ext>
            </a:extLst>
          </p:cNvPr>
          <p:cNvSpPr>
            <a:spLocks noGrp="1"/>
          </p:cNvSpPr>
          <p:nvPr>
            <p:ph type="ftr" sz="quarter" idx="11"/>
          </p:nvPr>
        </p:nvSpPr>
        <p:spPr/>
        <p:txBody>
          <a:bodyPr/>
          <a:lstStyle/>
          <a:p>
            <a:endParaRPr lang="sv-SE" dirty="0"/>
          </a:p>
        </p:txBody>
      </p:sp>
      <p:sp>
        <p:nvSpPr>
          <p:cNvPr id="8" name="Platshållare för bildnummer 7">
            <a:extLst>
              <a:ext uri="{FF2B5EF4-FFF2-40B4-BE49-F238E27FC236}">
                <a16:creationId xmlns:a16="http://schemas.microsoft.com/office/drawing/2014/main" id="{9307FD84-960A-433A-A7E6-C5D17DD6361F}"/>
              </a:ext>
            </a:extLst>
          </p:cNvPr>
          <p:cNvSpPr>
            <a:spLocks noGrp="1"/>
          </p:cNvSpPr>
          <p:nvPr>
            <p:ph type="sldNum" sz="quarter" idx="12"/>
          </p:nvPr>
        </p:nvSpPr>
        <p:spPr/>
        <p:txBody>
          <a:bodyPr/>
          <a:lstStyle/>
          <a:p>
            <a:fld id="{AE086683-F536-42AB-ABBC-F4803DFE8DBC}" type="slidenum">
              <a:rPr lang="sv-SE" smtClean="0"/>
              <a:pPr/>
              <a:t>‹#›</a:t>
            </a:fld>
            <a:endParaRPr lang="sv-SE"/>
          </a:p>
        </p:txBody>
      </p:sp>
    </p:spTree>
    <p:extLst>
      <p:ext uri="{BB962C8B-B14F-4D97-AF65-F5344CB8AC3E}">
        <p14:creationId xmlns:p14="http://schemas.microsoft.com/office/powerpoint/2010/main" val="31040458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8" name="Platshållare för datum 7">
            <a:extLst>
              <a:ext uri="{FF2B5EF4-FFF2-40B4-BE49-F238E27FC236}">
                <a16:creationId xmlns:a16="http://schemas.microsoft.com/office/drawing/2014/main" id="{247F5CB5-E9E3-4509-A9DE-71C994A21390}"/>
              </a:ext>
            </a:extLst>
          </p:cNvPr>
          <p:cNvSpPr>
            <a:spLocks noGrp="1"/>
          </p:cNvSpPr>
          <p:nvPr>
            <p:ph type="dt" sz="half" idx="10"/>
          </p:nvPr>
        </p:nvSpPr>
        <p:spPr/>
        <p:txBody>
          <a:bodyPr/>
          <a:lstStyle/>
          <a:p>
            <a:fld id="{B3E8EE94-52EF-4B96-92D4-597DB3836388}" type="datetime1">
              <a:rPr lang="sv-SE" smtClean="0"/>
              <a:t>2025-09-26</a:t>
            </a:fld>
            <a:endParaRPr lang="sv-SE" dirty="0"/>
          </a:p>
        </p:txBody>
      </p:sp>
      <p:sp>
        <p:nvSpPr>
          <p:cNvPr id="9" name="Platshållare för sidfot 8">
            <a:extLst>
              <a:ext uri="{FF2B5EF4-FFF2-40B4-BE49-F238E27FC236}">
                <a16:creationId xmlns:a16="http://schemas.microsoft.com/office/drawing/2014/main" id="{A6F9E795-B80C-4612-9446-1F98223278D7}"/>
              </a:ext>
            </a:extLst>
          </p:cNvPr>
          <p:cNvSpPr>
            <a:spLocks noGrp="1"/>
          </p:cNvSpPr>
          <p:nvPr>
            <p:ph type="ftr" sz="quarter" idx="11"/>
          </p:nvPr>
        </p:nvSpPr>
        <p:spPr/>
        <p:txBody>
          <a:bodyPr/>
          <a:lstStyle/>
          <a:p>
            <a:endParaRPr lang="sv-SE" dirty="0"/>
          </a:p>
        </p:txBody>
      </p:sp>
      <p:sp>
        <p:nvSpPr>
          <p:cNvPr id="10" name="Platshållare för bildnummer 9">
            <a:extLst>
              <a:ext uri="{FF2B5EF4-FFF2-40B4-BE49-F238E27FC236}">
                <a16:creationId xmlns:a16="http://schemas.microsoft.com/office/drawing/2014/main" id="{10C9BC3E-76B6-482D-9568-3BF605623566}"/>
              </a:ext>
            </a:extLst>
          </p:cNvPr>
          <p:cNvSpPr>
            <a:spLocks noGrp="1"/>
          </p:cNvSpPr>
          <p:nvPr>
            <p:ph type="sldNum" sz="quarter" idx="12"/>
          </p:nvPr>
        </p:nvSpPr>
        <p:spPr/>
        <p:txBody>
          <a:bodyPr/>
          <a:lstStyle/>
          <a:p>
            <a:fld id="{AE086683-F536-42AB-ABBC-F4803DFE8DBC}" type="slidenum">
              <a:rPr lang="sv-SE" smtClean="0"/>
              <a:pPr/>
              <a:t>‹#›</a:t>
            </a:fld>
            <a:endParaRPr lang="sv-SE"/>
          </a:p>
        </p:txBody>
      </p:sp>
    </p:spTree>
    <p:extLst>
      <p:ext uri="{BB962C8B-B14F-4D97-AF65-F5344CB8AC3E}">
        <p14:creationId xmlns:p14="http://schemas.microsoft.com/office/powerpoint/2010/main" val="18004220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Klicka här för att ändra format</a:t>
            </a:r>
            <a:endParaRPr lang="sv-SE"/>
          </a:p>
        </p:txBody>
      </p:sp>
      <p:sp>
        <p:nvSpPr>
          <p:cNvPr id="3" name="Platshållare för innehåll 2"/>
          <p:cNvSpPr>
            <a:spLocks noGrp="1"/>
          </p:cNvSpPr>
          <p:nvPr>
            <p:ph idx="1"/>
          </p:nvPr>
        </p:nvSpPr>
        <p:spPr/>
        <p:txBody>
          <a:bodyPr/>
          <a:lstStyle/>
          <a:p>
            <a:pPr lvl="0"/>
            <a:r>
              <a:rPr lang="en-US"/>
              <a:t>Klicka här för att ändra format på bakgrundstexten</a:t>
            </a:r>
          </a:p>
          <a:p>
            <a:pPr lvl="1"/>
            <a:r>
              <a:rPr lang="en-US"/>
              <a:t>Nivå två</a:t>
            </a:r>
          </a:p>
          <a:p>
            <a:pPr lvl="2"/>
            <a:r>
              <a:rPr lang="en-US"/>
              <a:t>Nivå tre</a:t>
            </a:r>
          </a:p>
          <a:p>
            <a:pPr lvl="3"/>
            <a:r>
              <a:rPr lang="en-US"/>
              <a:t>Nivå fyra</a:t>
            </a:r>
          </a:p>
          <a:p>
            <a:pPr lvl="4"/>
            <a:r>
              <a:rPr lang="en-US"/>
              <a:t>Nivå fem</a:t>
            </a:r>
            <a:endParaRPr lang="sv-SE"/>
          </a:p>
        </p:txBody>
      </p:sp>
      <p:sp>
        <p:nvSpPr>
          <p:cNvPr id="4" name="Platshållare för datum 3"/>
          <p:cNvSpPr>
            <a:spLocks noGrp="1"/>
          </p:cNvSpPr>
          <p:nvPr>
            <p:ph type="dt" sz="half" idx="10"/>
          </p:nvPr>
        </p:nvSpPr>
        <p:spPr/>
        <p:txBody>
          <a:bodyPr/>
          <a:lstStyle>
            <a:lvl1pPr>
              <a:defRPr/>
            </a:lvl1pPr>
          </a:lstStyle>
          <a:p>
            <a:r>
              <a:rPr lang="sv-SE" dirty="0"/>
              <a:t>2008-09-24</a:t>
            </a:r>
          </a:p>
        </p:txBody>
      </p:sp>
      <p:sp>
        <p:nvSpPr>
          <p:cNvPr id="5" name="Platshållare för sidfot 4"/>
          <p:cNvSpPr>
            <a:spLocks noGrp="1"/>
          </p:cNvSpPr>
          <p:nvPr>
            <p:ph type="ftr" sz="quarter" idx="11"/>
          </p:nvPr>
        </p:nvSpPr>
        <p:spPr/>
        <p:txBody>
          <a:bodyPr/>
          <a:lstStyle>
            <a:lvl1pPr>
              <a:defRPr/>
            </a:lvl1pPr>
          </a:lstStyle>
          <a:p>
            <a:r>
              <a:rPr lang="sv-SE"/>
              <a:t>Namn Namnsson</a:t>
            </a:r>
          </a:p>
        </p:txBody>
      </p:sp>
      <p:sp>
        <p:nvSpPr>
          <p:cNvPr id="6" name="Platshållare för bildnummer 5"/>
          <p:cNvSpPr>
            <a:spLocks noGrp="1"/>
          </p:cNvSpPr>
          <p:nvPr>
            <p:ph type="sldNum" sz="quarter" idx="12"/>
          </p:nvPr>
        </p:nvSpPr>
        <p:spPr/>
        <p:txBody>
          <a:bodyPr/>
          <a:lstStyle>
            <a:lvl1pPr>
              <a:defRPr/>
            </a:lvl1pPr>
          </a:lstStyle>
          <a:p>
            <a:r>
              <a:rPr lang="sv-SE"/>
              <a:t>Sida </a:t>
            </a:r>
            <a:fld id="{C76F5CA9-1CC6-1840-BD22-AD360C911798}" type="slidenum">
              <a:rPr lang="sv-SE"/>
              <a:pPr/>
              <a:t>‹#›</a:t>
            </a:fld>
            <a:endParaRPr lang="sv-SE"/>
          </a:p>
        </p:txBody>
      </p:sp>
    </p:spTree>
    <p:extLst>
      <p:ext uri="{BB962C8B-B14F-4D97-AF65-F5344CB8AC3E}">
        <p14:creationId xmlns:p14="http://schemas.microsoft.com/office/powerpoint/2010/main" val="802466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905010" y="433758"/>
            <a:ext cx="7350527" cy="669959"/>
          </a:xfrm>
          <a:prstGeom prst="rect">
            <a:avLst/>
          </a:prstGeom>
          <a:solidFill>
            <a:schemeClr val="bg1"/>
          </a:solidFill>
          <a:effectLst>
            <a:outerShdw dist="6350" dir="5400000" rotWithShape="0">
              <a:prstClr val="black"/>
            </a:outerShdw>
          </a:effectLst>
        </p:spPr>
        <p:txBody>
          <a:bodyPr vert="horz" wrap="square" lIns="0" tIns="0" rIns="0" bIns="252000" rtlCol="0" anchor="t">
            <a:spAutoFit/>
          </a:bodyPr>
          <a:lstStyle/>
          <a:p>
            <a:r>
              <a:rPr lang="sv-SE" dirty="0"/>
              <a:t>Rubrik</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905010" y="1225989"/>
            <a:ext cx="7350527" cy="340673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14" name="Bildobjekt 13">
            <a:extLst>
              <a:ext uri="{FF2B5EF4-FFF2-40B4-BE49-F238E27FC236}">
                <a16:creationId xmlns:a16="http://schemas.microsoft.com/office/drawing/2014/main" id="{E3D8B169-A514-4712-AEAB-979D22D6ABD8}"/>
              </a:ext>
            </a:extLst>
          </p:cNvPr>
          <p:cNvPicPr>
            <a:picLocks noChangeAspect="1"/>
          </p:cNvPicPr>
          <p:nvPr userDrawn="1"/>
        </p:nvPicPr>
        <p:blipFill>
          <a:blip r:embed="rId26"/>
          <a:stretch>
            <a:fillRect/>
          </a:stretch>
        </p:blipFill>
        <p:spPr>
          <a:xfrm>
            <a:off x="8603286" y="4704789"/>
            <a:ext cx="164973" cy="222699"/>
          </a:xfrm>
          <a:prstGeom prst="rect">
            <a:avLst/>
          </a:prstGeom>
        </p:spPr>
      </p:pic>
      <p:sp>
        <p:nvSpPr>
          <p:cNvPr id="25" name="Platshållare för datum 3">
            <a:extLst>
              <a:ext uri="{FF2B5EF4-FFF2-40B4-BE49-F238E27FC236}">
                <a16:creationId xmlns:a16="http://schemas.microsoft.com/office/drawing/2014/main" id="{C7217E56-BB56-4B0E-BCB4-D8AF66DD4767}"/>
              </a:ext>
            </a:extLst>
          </p:cNvPr>
          <p:cNvSpPr>
            <a:spLocks noGrp="1"/>
          </p:cNvSpPr>
          <p:nvPr>
            <p:ph type="dt" sz="half" idx="2"/>
          </p:nvPr>
        </p:nvSpPr>
        <p:spPr>
          <a:xfrm>
            <a:off x="7349730" y="4777801"/>
            <a:ext cx="523237" cy="136922"/>
          </a:xfrm>
          <a:prstGeom prst="rect">
            <a:avLst/>
          </a:prstGeom>
        </p:spPr>
        <p:txBody>
          <a:bodyPr lIns="0" rIns="0" anchor="ctr"/>
          <a:lstStyle>
            <a:lvl1pPr algn="r">
              <a:defRPr sz="600">
                <a:solidFill>
                  <a:schemeClr val="accent3"/>
                </a:solidFill>
              </a:defRPr>
            </a:lvl1pPr>
          </a:lstStyle>
          <a:p>
            <a:fld id="{73F9EF2B-32AF-4492-9219-AC90422E6F4E}" type="datetime1">
              <a:rPr lang="sv-SE" smtClean="0"/>
              <a:t>2025-09-26</a:t>
            </a:fld>
            <a:endParaRPr lang="sv-SE" dirty="0"/>
          </a:p>
        </p:txBody>
      </p:sp>
      <p:sp>
        <p:nvSpPr>
          <p:cNvPr id="26" name="Platshållare för sidfot 4">
            <a:extLst>
              <a:ext uri="{FF2B5EF4-FFF2-40B4-BE49-F238E27FC236}">
                <a16:creationId xmlns:a16="http://schemas.microsoft.com/office/drawing/2014/main" id="{52FC052A-7D6D-46AD-991F-CEF970F429F8}"/>
              </a:ext>
            </a:extLst>
          </p:cNvPr>
          <p:cNvSpPr>
            <a:spLocks noGrp="1"/>
          </p:cNvSpPr>
          <p:nvPr>
            <p:ph type="ftr" sz="quarter" idx="3"/>
          </p:nvPr>
        </p:nvSpPr>
        <p:spPr>
          <a:xfrm>
            <a:off x="4236057" y="4777801"/>
            <a:ext cx="3086101" cy="136922"/>
          </a:xfrm>
          <a:prstGeom prst="rect">
            <a:avLst/>
          </a:prstGeom>
        </p:spPr>
        <p:txBody>
          <a:bodyPr anchor="ctr"/>
          <a:lstStyle>
            <a:lvl1pPr algn="r">
              <a:defRPr sz="600">
                <a:solidFill>
                  <a:schemeClr val="accent3"/>
                </a:solidFill>
              </a:defRPr>
            </a:lvl1pPr>
          </a:lstStyle>
          <a:p>
            <a:endParaRPr lang="sv-SE" dirty="0"/>
          </a:p>
        </p:txBody>
      </p:sp>
      <p:sp>
        <p:nvSpPr>
          <p:cNvPr id="27" name="Platshållare för bildnummer 5">
            <a:extLst>
              <a:ext uri="{FF2B5EF4-FFF2-40B4-BE49-F238E27FC236}">
                <a16:creationId xmlns:a16="http://schemas.microsoft.com/office/drawing/2014/main" id="{150BAB21-4A10-4950-A5E1-1E1B42079D85}"/>
              </a:ext>
            </a:extLst>
          </p:cNvPr>
          <p:cNvSpPr>
            <a:spLocks noGrp="1"/>
          </p:cNvSpPr>
          <p:nvPr>
            <p:ph type="sldNum" sz="quarter" idx="4"/>
          </p:nvPr>
        </p:nvSpPr>
        <p:spPr>
          <a:xfrm>
            <a:off x="7872967" y="4777801"/>
            <a:ext cx="366022" cy="136922"/>
          </a:xfrm>
          <a:prstGeom prst="rect">
            <a:avLst/>
          </a:prstGeom>
        </p:spPr>
        <p:txBody>
          <a:bodyPr anchor="ctr"/>
          <a:lstStyle>
            <a:lvl1pPr algn="r">
              <a:defRPr sz="600">
                <a:solidFill>
                  <a:schemeClr val="accent3"/>
                </a:solidFill>
              </a:defRPr>
            </a:lvl1p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60" r:id="rId4"/>
    <p:sldLayoutId id="2147483662" r:id="rId5"/>
    <p:sldLayoutId id="2147483663" r:id="rId6"/>
    <p:sldLayoutId id="2147483664" r:id="rId7"/>
    <p:sldLayoutId id="2147483665" r:id="rId8"/>
    <p:sldLayoutId id="2147483666" r:id="rId9"/>
    <p:sldLayoutId id="2147483654" r:id="rId10"/>
    <p:sldLayoutId id="2147483650" r:id="rId11"/>
    <p:sldLayoutId id="2147483679" r:id="rId12"/>
    <p:sldLayoutId id="2147483680" r:id="rId13"/>
    <p:sldLayoutId id="2147483671" r:id="rId14"/>
    <p:sldLayoutId id="2147483670" r:id="rId15"/>
    <p:sldLayoutId id="2147483672" r:id="rId16"/>
    <p:sldLayoutId id="2147483673" r:id="rId17"/>
    <p:sldLayoutId id="2147483674" r:id="rId18"/>
    <p:sldLayoutId id="2147483675" r:id="rId19"/>
    <p:sldLayoutId id="2147483676" r:id="rId20"/>
    <p:sldLayoutId id="2147483677" r:id="rId21"/>
    <p:sldLayoutId id="2147483678" r:id="rId22"/>
    <p:sldLayoutId id="2147483655" r:id="rId23"/>
    <p:sldLayoutId id="2147483681" r:id="rId24"/>
  </p:sldLayoutIdLst>
  <p:hf sldNum="0" hdr="0" ftr="0" dt="0"/>
  <p:txStyles>
    <p:titleStyle>
      <a:lvl1pPr algn="l" defTabSz="514260" rtl="0" eaLnBrk="1" latinLnBrk="0" hangingPunct="1">
        <a:lnSpc>
          <a:spcPct val="90000"/>
        </a:lnSpc>
        <a:spcBef>
          <a:spcPct val="0"/>
        </a:spcBef>
        <a:buNone/>
        <a:defRPr sz="3000" b="1" i="0" kern="1200" baseline="0">
          <a:solidFill>
            <a:schemeClr val="tx1"/>
          </a:solidFill>
          <a:latin typeface="+mn-lt"/>
          <a:ea typeface="+mj-ea"/>
          <a:cs typeface="+mj-cs"/>
        </a:defRPr>
      </a:lvl1pPr>
    </p:titleStyle>
    <p:bodyStyle>
      <a:lvl1pPr marL="128565" indent="-128565" algn="l" defTabSz="514260" rtl="0" eaLnBrk="1" latinLnBrk="0" hangingPunct="1">
        <a:lnSpc>
          <a:spcPct val="100000"/>
        </a:lnSpc>
        <a:spcBef>
          <a:spcPts val="562"/>
        </a:spcBef>
        <a:spcAft>
          <a:spcPts val="225"/>
        </a:spcAft>
        <a:buClr>
          <a:schemeClr val="accent1"/>
        </a:buClr>
        <a:buFont typeface="Arial" panose="020B0604020202020204" pitchFamily="34" charset="0"/>
        <a:buChar char="•"/>
        <a:defRPr sz="1500" kern="1200">
          <a:solidFill>
            <a:schemeClr val="tx1"/>
          </a:solidFill>
          <a:latin typeface="+mn-lt"/>
          <a:ea typeface="+mn-ea"/>
          <a:cs typeface="+mn-cs"/>
        </a:defRPr>
      </a:lvl1pPr>
      <a:lvl2pPr marL="368499" indent="-228600" algn="l" defTabSz="514260" rtl="0" eaLnBrk="1" latinLnBrk="0" hangingPunct="1">
        <a:lnSpc>
          <a:spcPct val="100000"/>
        </a:lnSpc>
        <a:spcBef>
          <a:spcPts val="281"/>
        </a:spcBef>
        <a:spcAft>
          <a:spcPts val="225"/>
        </a:spcAft>
        <a:buClr>
          <a:schemeClr val="accent1"/>
        </a:buClr>
        <a:buFont typeface="Arial" panose="020B0604020202020204" pitchFamily="34" charset="0"/>
        <a:buChar char="‒"/>
        <a:defRPr sz="1500" kern="1200">
          <a:solidFill>
            <a:schemeClr val="tx1"/>
          </a:solidFill>
          <a:latin typeface="+mn-lt"/>
          <a:ea typeface="+mn-ea"/>
          <a:cs typeface="+mn-cs"/>
        </a:defRPr>
      </a:lvl2pPr>
      <a:lvl3pPr marL="536972" indent="-164306" algn="l" defTabSz="514260" rtl="0" eaLnBrk="1" latinLnBrk="0" hangingPunct="1">
        <a:lnSpc>
          <a:spcPct val="100000"/>
        </a:lnSpc>
        <a:spcBef>
          <a:spcPts val="281"/>
        </a:spcBef>
        <a:spcAft>
          <a:spcPts val="225"/>
        </a:spcAft>
        <a:buClr>
          <a:schemeClr val="accent1"/>
        </a:buClr>
        <a:buFont typeface="Arial" panose="020B0604020202020204" pitchFamily="34" charset="0"/>
        <a:buChar char="•"/>
        <a:defRPr sz="1500" kern="1200">
          <a:solidFill>
            <a:schemeClr val="tx1"/>
          </a:solidFill>
          <a:latin typeface="+mn-lt"/>
          <a:ea typeface="+mn-ea"/>
          <a:cs typeface="+mn-cs"/>
        </a:defRPr>
      </a:lvl3pPr>
      <a:lvl4pPr marL="670917" indent="-133946" algn="l" defTabSz="514260" rtl="0" eaLnBrk="1" latinLnBrk="0" hangingPunct="1">
        <a:lnSpc>
          <a:spcPct val="100000"/>
        </a:lnSpc>
        <a:spcBef>
          <a:spcPts val="281"/>
        </a:spcBef>
        <a:spcAft>
          <a:spcPts val="225"/>
        </a:spcAft>
        <a:buClr>
          <a:schemeClr val="accent1"/>
        </a:buClr>
        <a:buFont typeface="Arial" panose="020B0604020202020204" pitchFamily="34" charset="0"/>
        <a:buChar char="•"/>
        <a:defRPr sz="1500" kern="1200">
          <a:solidFill>
            <a:schemeClr val="tx1"/>
          </a:solidFill>
          <a:latin typeface="+mn-lt"/>
          <a:ea typeface="+mn-ea"/>
          <a:cs typeface="+mn-cs"/>
        </a:defRPr>
      </a:lvl4pPr>
      <a:lvl5pPr marL="804863" indent="-133946" algn="l" defTabSz="514260" rtl="0" eaLnBrk="1" latinLnBrk="0" hangingPunct="1">
        <a:lnSpc>
          <a:spcPct val="100000"/>
        </a:lnSpc>
        <a:spcBef>
          <a:spcPts val="281"/>
        </a:spcBef>
        <a:spcAft>
          <a:spcPts val="225"/>
        </a:spcAft>
        <a:buClr>
          <a:schemeClr val="accent1"/>
        </a:buClr>
        <a:buFont typeface="Arial" panose="020B0604020202020204" pitchFamily="34" charset="0"/>
        <a:buChar char="•"/>
        <a:defRPr sz="1500" kern="1200">
          <a:solidFill>
            <a:schemeClr val="tx1"/>
          </a:solidFill>
          <a:latin typeface="+mn-lt"/>
          <a:ea typeface="+mn-ea"/>
          <a:cs typeface="+mn-cs"/>
        </a:defRPr>
      </a:lvl5pPr>
      <a:lvl6pPr marL="1285650" indent="0" algn="l" defTabSz="514260" rtl="0" eaLnBrk="1" latinLnBrk="0" hangingPunct="1">
        <a:lnSpc>
          <a:spcPct val="90000"/>
        </a:lnSpc>
        <a:spcBef>
          <a:spcPts val="281"/>
        </a:spcBef>
        <a:buClr>
          <a:schemeClr val="accent1"/>
        </a:buClr>
        <a:buFont typeface="Arial" panose="020B0604020202020204" pitchFamily="34" charset="0"/>
        <a:buNone/>
        <a:defRPr sz="1500" kern="1200">
          <a:solidFill>
            <a:schemeClr val="tx1"/>
          </a:solidFill>
          <a:latin typeface="+mn-lt"/>
          <a:ea typeface="+mn-ea"/>
          <a:cs typeface="+mn-cs"/>
        </a:defRPr>
      </a:lvl6pPr>
      <a:lvl7pPr marL="1671345" indent="-128565" algn="l" defTabSz="514260" rtl="0" eaLnBrk="1" latinLnBrk="0" hangingPunct="1">
        <a:lnSpc>
          <a:spcPct val="90000"/>
        </a:lnSpc>
        <a:spcBef>
          <a:spcPts val="281"/>
        </a:spcBef>
        <a:buClr>
          <a:schemeClr val="accent1"/>
        </a:buClr>
        <a:buFont typeface="Arial" panose="020B0604020202020204" pitchFamily="34" charset="0"/>
        <a:buChar char="•"/>
        <a:defRPr sz="1500" kern="1200">
          <a:solidFill>
            <a:schemeClr val="tx1"/>
          </a:solidFill>
          <a:latin typeface="+mn-lt"/>
          <a:ea typeface="+mn-ea"/>
          <a:cs typeface="+mn-cs"/>
        </a:defRPr>
      </a:lvl7pPr>
      <a:lvl8pPr marL="1900066" indent="-128565" algn="l" defTabSz="514260" rtl="0" eaLnBrk="1" latinLnBrk="0" hangingPunct="1">
        <a:lnSpc>
          <a:spcPct val="90000"/>
        </a:lnSpc>
        <a:spcBef>
          <a:spcPts val="281"/>
        </a:spcBef>
        <a:buClr>
          <a:schemeClr val="accent1"/>
        </a:buClr>
        <a:buFont typeface="Arial" panose="020B0604020202020204" pitchFamily="34" charset="0"/>
        <a:buChar char="•"/>
        <a:defRPr sz="1500" kern="1200">
          <a:solidFill>
            <a:schemeClr val="tx1"/>
          </a:solidFill>
          <a:latin typeface="+mn-lt"/>
          <a:ea typeface="+mn-ea"/>
          <a:cs typeface="+mn-cs"/>
        </a:defRPr>
      </a:lvl8pPr>
      <a:lvl9pPr marL="1900066" indent="-128565" algn="l" defTabSz="514260" rtl="0" eaLnBrk="1" latinLnBrk="0" hangingPunct="1">
        <a:lnSpc>
          <a:spcPct val="90000"/>
        </a:lnSpc>
        <a:spcBef>
          <a:spcPts val="281"/>
        </a:spcBef>
        <a:buClr>
          <a:schemeClr val="accent1"/>
        </a:buClr>
        <a:buFont typeface="Arial" panose="020B0604020202020204" pitchFamily="34" charset="0"/>
        <a:buChar char="•"/>
        <a:defRPr sz="1500" kern="1200">
          <a:solidFill>
            <a:schemeClr val="tx1"/>
          </a:solidFill>
          <a:latin typeface="+mn-lt"/>
          <a:ea typeface="+mn-ea"/>
          <a:cs typeface="+mn-cs"/>
        </a:defRPr>
      </a:lvl9pPr>
    </p:bodyStyle>
    <p:otherStyle>
      <a:defPPr>
        <a:defRPr lang="sv-SE"/>
      </a:defPPr>
      <a:lvl1pPr marL="0" algn="l" defTabSz="514260" rtl="0" eaLnBrk="1" latinLnBrk="0" hangingPunct="1">
        <a:defRPr sz="1013" kern="1200">
          <a:solidFill>
            <a:schemeClr val="tx1"/>
          </a:solidFill>
          <a:latin typeface="+mn-lt"/>
          <a:ea typeface="+mn-ea"/>
          <a:cs typeface="+mn-cs"/>
        </a:defRPr>
      </a:lvl1pPr>
      <a:lvl2pPr marL="257130" algn="l" defTabSz="514260" rtl="0" eaLnBrk="1" latinLnBrk="0" hangingPunct="1">
        <a:defRPr sz="1013" kern="1200">
          <a:solidFill>
            <a:schemeClr val="tx1"/>
          </a:solidFill>
          <a:latin typeface="+mn-lt"/>
          <a:ea typeface="+mn-ea"/>
          <a:cs typeface="+mn-cs"/>
        </a:defRPr>
      </a:lvl2pPr>
      <a:lvl3pPr marL="514260" algn="l" defTabSz="514260" rtl="0" eaLnBrk="1" latinLnBrk="0" hangingPunct="1">
        <a:defRPr sz="1013" kern="1200">
          <a:solidFill>
            <a:schemeClr val="tx1"/>
          </a:solidFill>
          <a:latin typeface="+mn-lt"/>
          <a:ea typeface="+mn-ea"/>
          <a:cs typeface="+mn-cs"/>
        </a:defRPr>
      </a:lvl3pPr>
      <a:lvl4pPr marL="771390" algn="l" defTabSz="514260" rtl="0" eaLnBrk="1" latinLnBrk="0" hangingPunct="1">
        <a:defRPr sz="1013" kern="1200">
          <a:solidFill>
            <a:schemeClr val="tx1"/>
          </a:solidFill>
          <a:latin typeface="+mn-lt"/>
          <a:ea typeface="+mn-ea"/>
          <a:cs typeface="+mn-cs"/>
        </a:defRPr>
      </a:lvl4pPr>
      <a:lvl5pPr marL="1028520" algn="l" defTabSz="514260" rtl="0" eaLnBrk="1" latinLnBrk="0" hangingPunct="1">
        <a:defRPr sz="1013" kern="1200">
          <a:solidFill>
            <a:schemeClr val="tx1"/>
          </a:solidFill>
          <a:latin typeface="+mn-lt"/>
          <a:ea typeface="+mn-ea"/>
          <a:cs typeface="+mn-cs"/>
        </a:defRPr>
      </a:lvl5pPr>
      <a:lvl6pPr marL="1285650" algn="l" defTabSz="514260" rtl="0" eaLnBrk="1" latinLnBrk="0" hangingPunct="1">
        <a:defRPr sz="1013" kern="1200">
          <a:solidFill>
            <a:schemeClr val="tx1"/>
          </a:solidFill>
          <a:latin typeface="+mn-lt"/>
          <a:ea typeface="+mn-ea"/>
          <a:cs typeface="+mn-cs"/>
        </a:defRPr>
      </a:lvl6pPr>
      <a:lvl7pPr marL="1542780" algn="l" defTabSz="514260" rtl="0" eaLnBrk="1" latinLnBrk="0" hangingPunct="1">
        <a:defRPr sz="1013" kern="1200">
          <a:solidFill>
            <a:schemeClr val="tx1"/>
          </a:solidFill>
          <a:latin typeface="+mn-lt"/>
          <a:ea typeface="+mn-ea"/>
          <a:cs typeface="+mn-cs"/>
        </a:defRPr>
      </a:lvl7pPr>
      <a:lvl8pPr marL="1799910" algn="l" defTabSz="514260" rtl="0" eaLnBrk="1" latinLnBrk="0" hangingPunct="1">
        <a:defRPr sz="1013" kern="1200">
          <a:solidFill>
            <a:schemeClr val="tx1"/>
          </a:solidFill>
          <a:latin typeface="+mn-lt"/>
          <a:ea typeface="+mn-ea"/>
          <a:cs typeface="+mn-cs"/>
        </a:defRPr>
      </a:lvl8pPr>
      <a:lvl9pPr marL="1900066" algn="l" defTabSz="51426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2" userDrawn="1">
          <p15:clr>
            <a:srgbClr val="A4A3A4"/>
          </p15:clr>
        </p15:guide>
        <p15:guide id="2" orient="horz" pos="709" userDrawn="1">
          <p15:clr>
            <a:srgbClr val="A4A3A4"/>
          </p15:clr>
        </p15:guide>
        <p15:guide id="3" orient="horz" pos="770" userDrawn="1">
          <p15:clr>
            <a:srgbClr val="A4A3A4"/>
          </p15:clr>
        </p15:guide>
        <p15:guide id="4" orient="horz" pos="2921" userDrawn="1">
          <p15:clr>
            <a:srgbClr val="A4A3A4"/>
          </p15:clr>
        </p15:guide>
        <p15:guide id="5" pos="5199" userDrawn="1">
          <p15:clr>
            <a:srgbClr val="A4A3A4"/>
          </p15:clr>
        </p15:guide>
        <p15:guide id="6" pos="568"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12.jpe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image" Target="../media/image14.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0.jpeg"/><Relationship Id="rId5" Type="http://schemas.openxmlformats.org/officeDocument/2006/relationships/image" Target="../media/image17.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29.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5A42CE-4D75-406B-A2E4-1FD3E314BD5C}"/>
              </a:ext>
            </a:extLst>
          </p:cNvPr>
          <p:cNvSpPr>
            <a:spLocks noGrp="1"/>
          </p:cNvSpPr>
          <p:nvPr>
            <p:ph type="ctrTitle"/>
          </p:nvPr>
        </p:nvSpPr>
        <p:spPr>
          <a:xfrm>
            <a:off x="467545" y="1713349"/>
            <a:ext cx="8280920" cy="1362457"/>
          </a:xfrm>
        </p:spPr>
        <p:txBody>
          <a:bodyPr/>
          <a:lstStyle/>
          <a:p>
            <a:r>
              <a:rPr lang="sv-SE" sz="4000" dirty="0"/>
              <a:t>Survey on </a:t>
            </a:r>
            <a:r>
              <a:rPr lang="en-GB" sz="4000" dirty="0"/>
              <a:t>skills</a:t>
            </a:r>
            <a:r>
              <a:rPr lang="sv-SE" sz="4000" dirty="0"/>
              <a:t> </a:t>
            </a:r>
            <a:r>
              <a:rPr lang="sv-SE" sz="4000" dirty="0" err="1"/>
              <a:t>supply</a:t>
            </a:r>
            <a:r>
              <a:rPr lang="sv-SE" sz="4000" dirty="0"/>
              <a:t> and </a:t>
            </a:r>
            <a:r>
              <a:rPr lang="sv-SE" sz="4000" dirty="0" err="1"/>
              <a:t>needs</a:t>
            </a:r>
            <a:r>
              <a:rPr lang="sv-SE" sz="4000" dirty="0"/>
              <a:t> – </a:t>
            </a:r>
            <a:r>
              <a:rPr lang="sv-SE" sz="4000" dirty="0" err="1"/>
              <a:t>where</a:t>
            </a:r>
            <a:r>
              <a:rPr lang="sv-SE" sz="4000" dirty="0"/>
              <a:t> do </a:t>
            </a:r>
            <a:r>
              <a:rPr lang="sv-SE" sz="4000" dirty="0" err="1"/>
              <a:t>we</a:t>
            </a:r>
            <a:r>
              <a:rPr lang="sv-SE" sz="4000" dirty="0"/>
              <a:t> go?</a:t>
            </a:r>
          </a:p>
        </p:txBody>
      </p:sp>
      <p:sp>
        <p:nvSpPr>
          <p:cNvPr id="3" name="Underrubrik 2">
            <a:extLst>
              <a:ext uri="{FF2B5EF4-FFF2-40B4-BE49-F238E27FC236}">
                <a16:creationId xmlns:a16="http://schemas.microsoft.com/office/drawing/2014/main" id="{08C57B7B-0E3D-4AA6-ABA0-DD9D7E94EEFB}"/>
              </a:ext>
            </a:extLst>
          </p:cNvPr>
          <p:cNvSpPr>
            <a:spLocks noGrp="1"/>
          </p:cNvSpPr>
          <p:nvPr>
            <p:ph type="subTitle" idx="1"/>
          </p:nvPr>
        </p:nvSpPr>
        <p:spPr>
          <a:xfrm>
            <a:off x="1492132" y="3219822"/>
            <a:ext cx="6159738" cy="791984"/>
          </a:xfrm>
        </p:spPr>
        <p:txBody>
          <a:bodyPr/>
          <a:lstStyle/>
          <a:p>
            <a:r>
              <a:rPr lang="sv-SE" dirty="0"/>
              <a:t>Klara Insulander Björk, research </a:t>
            </a:r>
            <a:r>
              <a:rPr lang="sv-SE" dirty="0" err="1"/>
              <a:t>unit</a:t>
            </a:r>
            <a:r>
              <a:rPr lang="sv-SE" dirty="0"/>
              <a:t>, SSM</a:t>
            </a:r>
          </a:p>
        </p:txBody>
      </p:sp>
    </p:spTree>
    <p:extLst>
      <p:ext uri="{BB962C8B-B14F-4D97-AF65-F5344CB8AC3E}">
        <p14:creationId xmlns:p14="http://schemas.microsoft.com/office/powerpoint/2010/main" val="3127084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CB5516-94D4-4F23-A925-2E90B3F5D2C6}"/>
              </a:ext>
            </a:extLst>
          </p:cNvPr>
          <p:cNvSpPr>
            <a:spLocks noGrp="1"/>
          </p:cNvSpPr>
          <p:nvPr>
            <p:ph type="title"/>
          </p:nvPr>
        </p:nvSpPr>
        <p:spPr/>
        <p:txBody>
          <a:bodyPr/>
          <a:lstStyle/>
          <a:p>
            <a:r>
              <a:rPr lang="sv-SE" dirty="0" err="1"/>
              <a:t>Audience</a:t>
            </a:r>
            <a:r>
              <a:rPr lang="sv-SE" dirty="0"/>
              <a:t> </a:t>
            </a:r>
            <a:r>
              <a:rPr lang="sv-SE" dirty="0" err="1"/>
              <a:t>interaction</a:t>
            </a:r>
            <a:endParaRPr lang="sv-SE" dirty="0"/>
          </a:p>
        </p:txBody>
      </p:sp>
      <p:sp>
        <p:nvSpPr>
          <p:cNvPr id="14" name="Platshållare för innehåll 2">
            <a:extLst>
              <a:ext uri="{FF2B5EF4-FFF2-40B4-BE49-F238E27FC236}">
                <a16:creationId xmlns:a16="http://schemas.microsoft.com/office/drawing/2014/main" id="{F6551949-4C60-49A4-AB4A-C515E76DB92D}"/>
              </a:ext>
            </a:extLst>
          </p:cNvPr>
          <p:cNvSpPr txBox="1">
            <a:spLocks/>
          </p:cNvSpPr>
          <p:nvPr/>
        </p:nvSpPr>
        <p:spPr>
          <a:xfrm>
            <a:off x="905011" y="1225989"/>
            <a:ext cx="7350526" cy="1561785"/>
          </a:xfrm>
          <a:prstGeom prst="rect">
            <a:avLst/>
          </a:prstGeom>
        </p:spPr>
        <p:txBody>
          <a:bodyPr/>
          <a:lstStyle>
            <a:lvl1pPr marL="128565" indent="-128565" algn="l" defTabSz="514260" rtl="0" eaLnBrk="1" latinLnBrk="0" hangingPunct="1">
              <a:lnSpc>
                <a:spcPct val="100000"/>
              </a:lnSpc>
              <a:spcBef>
                <a:spcPts val="562"/>
              </a:spcBef>
              <a:spcAft>
                <a:spcPts val="225"/>
              </a:spcAft>
              <a:buClr>
                <a:schemeClr val="accent1"/>
              </a:buClr>
              <a:buFont typeface="Arial" panose="020B0604020202020204" pitchFamily="34" charset="0"/>
              <a:buChar char="•"/>
              <a:defRPr sz="1500" kern="1200">
                <a:solidFill>
                  <a:schemeClr val="tx1"/>
                </a:solidFill>
                <a:latin typeface="+mn-lt"/>
                <a:ea typeface="+mn-ea"/>
                <a:cs typeface="+mn-cs"/>
              </a:defRPr>
            </a:lvl1pPr>
            <a:lvl2pPr marL="368499" indent="-228600" algn="l" defTabSz="514260" rtl="0" eaLnBrk="1" latinLnBrk="0" hangingPunct="1">
              <a:lnSpc>
                <a:spcPct val="100000"/>
              </a:lnSpc>
              <a:spcBef>
                <a:spcPts val="281"/>
              </a:spcBef>
              <a:spcAft>
                <a:spcPts val="225"/>
              </a:spcAft>
              <a:buClr>
                <a:schemeClr val="accent1"/>
              </a:buClr>
              <a:buFont typeface="Arial" panose="020B0604020202020204" pitchFamily="34" charset="0"/>
              <a:buChar char="‒"/>
              <a:defRPr sz="1500" kern="1200">
                <a:solidFill>
                  <a:schemeClr val="tx1"/>
                </a:solidFill>
                <a:latin typeface="+mn-lt"/>
                <a:ea typeface="+mn-ea"/>
                <a:cs typeface="+mn-cs"/>
              </a:defRPr>
            </a:lvl2pPr>
            <a:lvl3pPr marL="536972" indent="-164306" algn="l" defTabSz="514260" rtl="0" eaLnBrk="1" latinLnBrk="0" hangingPunct="1">
              <a:lnSpc>
                <a:spcPct val="100000"/>
              </a:lnSpc>
              <a:spcBef>
                <a:spcPts val="281"/>
              </a:spcBef>
              <a:spcAft>
                <a:spcPts val="225"/>
              </a:spcAft>
              <a:buClr>
                <a:schemeClr val="accent1"/>
              </a:buClr>
              <a:buFont typeface="Arial" panose="020B0604020202020204" pitchFamily="34" charset="0"/>
              <a:buChar char="•"/>
              <a:defRPr sz="1500" kern="1200">
                <a:solidFill>
                  <a:schemeClr val="tx1"/>
                </a:solidFill>
                <a:latin typeface="+mn-lt"/>
                <a:ea typeface="+mn-ea"/>
                <a:cs typeface="+mn-cs"/>
              </a:defRPr>
            </a:lvl3pPr>
            <a:lvl4pPr marL="670917" indent="-133946" algn="l" defTabSz="514260" rtl="0" eaLnBrk="1" latinLnBrk="0" hangingPunct="1">
              <a:lnSpc>
                <a:spcPct val="100000"/>
              </a:lnSpc>
              <a:spcBef>
                <a:spcPts val="281"/>
              </a:spcBef>
              <a:spcAft>
                <a:spcPts val="225"/>
              </a:spcAft>
              <a:buClr>
                <a:schemeClr val="accent1"/>
              </a:buClr>
              <a:buFont typeface="Arial" panose="020B0604020202020204" pitchFamily="34" charset="0"/>
              <a:buChar char="•"/>
              <a:defRPr sz="1500" kern="1200">
                <a:solidFill>
                  <a:schemeClr val="tx1"/>
                </a:solidFill>
                <a:latin typeface="+mn-lt"/>
                <a:ea typeface="+mn-ea"/>
                <a:cs typeface="+mn-cs"/>
              </a:defRPr>
            </a:lvl4pPr>
            <a:lvl5pPr marL="804863" indent="-133946" algn="l" defTabSz="514260" rtl="0" eaLnBrk="1" latinLnBrk="0" hangingPunct="1">
              <a:lnSpc>
                <a:spcPct val="100000"/>
              </a:lnSpc>
              <a:spcBef>
                <a:spcPts val="281"/>
              </a:spcBef>
              <a:spcAft>
                <a:spcPts val="225"/>
              </a:spcAft>
              <a:buClr>
                <a:schemeClr val="accent1"/>
              </a:buClr>
              <a:buFont typeface="Arial" panose="020B0604020202020204" pitchFamily="34" charset="0"/>
              <a:buChar char="•"/>
              <a:defRPr sz="1500" kern="1200">
                <a:solidFill>
                  <a:schemeClr val="tx1"/>
                </a:solidFill>
                <a:latin typeface="+mn-lt"/>
                <a:ea typeface="+mn-ea"/>
                <a:cs typeface="+mn-cs"/>
              </a:defRPr>
            </a:lvl5pPr>
            <a:lvl6pPr marL="1285650" indent="0" algn="l" defTabSz="514260" rtl="0" eaLnBrk="1" latinLnBrk="0" hangingPunct="1">
              <a:lnSpc>
                <a:spcPct val="90000"/>
              </a:lnSpc>
              <a:spcBef>
                <a:spcPts val="281"/>
              </a:spcBef>
              <a:buClr>
                <a:schemeClr val="accent1"/>
              </a:buClr>
              <a:buFont typeface="Arial" panose="020B0604020202020204" pitchFamily="34" charset="0"/>
              <a:buNone/>
              <a:defRPr sz="1500" kern="1200">
                <a:solidFill>
                  <a:schemeClr val="tx1"/>
                </a:solidFill>
                <a:latin typeface="+mn-lt"/>
                <a:ea typeface="+mn-ea"/>
                <a:cs typeface="+mn-cs"/>
              </a:defRPr>
            </a:lvl6pPr>
            <a:lvl7pPr marL="1671345" indent="-128565" algn="l" defTabSz="514260" rtl="0" eaLnBrk="1" latinLnBrk="0" hangingPunct="1">
              <a:lnSpc>
                <a:spcPct val="90000"/>
              </a:lnSpc>
              <a:spcBef>
                <a:spcPts val="281"/>
              </a:spcBef>
              <a:buClr>
                <a:schemeClr val="accent1"/>
              </a:buClr>
              <a:buFont typeface="Arial" panose="020B0604020202020204" pitchFamily="34" charset="0"/>
              <a:buChar char="•"/>
              <a:defRPr sz="1500" kern="1200">
                <a:solidFill>
                  <a:schemeClr val="tx1"/>
                </a:solidFill>
                <a:latin typeface="+mn-lt"/>
                <a:ea typeface="+mn-ea"/>
                <a:cs typeface="+mn-cs"/>
              </a:defRPr>
            </a:lvl7pPr>
            <a:lvl8pPr marL="1900066" indent="-128565" algn="l" defTabSz="514260" rtl="0" eaLnBrk="1" latinLnBrk="0" hangingPunct="1">
              <a:lnSpc>
                <a:spcPct val="90000"/>
              </a:lnSpc>
              <a:spcBef>
                <a:spcPts val="281"/>
              </a:spcBef>
              <a:buClr>
                <a:schemeClr val="accent1"/>
              </a:buClr>
              <a:buFont typeface="Arial" panose="020B0604020202020204" pitchFamily="34" charset="0"/>
              <a:buChar char="•"/>
              <a:defRPr sz="1500" kern="1200">
                <a:solidFill>
                  <a:schemeClr val="tx1"/>
                </a:solidFill>
                <a:latin typeface="+mn-lt"/>
                <a:ea typeface="+mn-ea"/>
                <a:cs typeface="+mn-cs"/>
              </a:defRPr>
            </a:lvl8pPr>
            <a:lvl9pPr marL="1900066" indent="-128565" algn="l" defTabSz="514260" rtl="0" eaLnBrk="1" latinLnBrk="0" hangingPunct="1">
              <a:lnSpc>
                <a:spcPct val="90000"/>
              </a:lnSpc>
              <a:spcBef>
                <a:spcPts val="281"/>
              </a:spcBef>
              <a:buClr>
                <a:schemeClr val="accent1"/>
              </a:buClr>
              <a:buFont typeface="Arial" panose="020B0604020202020204" pitchFamily="34" charset="0"/>
              <a:buChar char="•"/>
              <a:defRPr sz="1500" kern="1200">
                <a:solidFill>
                  <a:schemeClr val="tx1"/>
                </a:solidFill>
                <a:latin typeface="+mn-lt"/>
                <a:ea typeface="+mn-ea"/>
                <a:cs typeface="+mn-cs"/>
              </a:defRPr>
            </a:lvl9pPr>
          </a:lstStyle>
          <a:p>
            <a:pPr marL="0" indent="0">
              <a:buNone/>
            </a:pPr>
            <a:r>
              <a:rPr lang="sv-SE" dirty="0" err="1"/>
              <a:t>I’ll</a:t>
            </a:r>
            <a:r>
              <a:rPr lang="sv-SE" dirty="0"/>
              <a:t> ask </a:t>
            </a:r>
            <a:r>
              <a:rPr lang="sv-SE" dirty="0" err="1"/>
              <a:t>you</a:t>
            </a:r>
            <a:r>
              <a:rPr lang="sv-SE" dirty="0"/>
              <a:t> a </a:t>
            </a:r>
            <a:r>
              <a:rPr lang="sv-SE" dirty="0" err="1"/>
              <a:t>question</a:t>
            </a:r>
            <a:r>
              <a:rPr lang="sv-SE" dirty="0"/>
              <a:t>, </a:t>
            </a:r>
            <a:r>
              <a:rPr lang="sv-SE" dirty="0" err="1"/>
              <a:t>please</a:t>
            </a:r>
            <a:r>
              <a:rPr lang="sv-SE" dirty="0"/>
              <a:t> </a:t>
            </a:r>
            <a:r>
              <a:rPr lang="sv-SE" dirty="0" err="1"/>
              <a:t>respond</a:t>
            </a:r>
            <a:r>
              <a:rPr lang="sv-SE" dirty="0"/>
              <a:t> </a:t>
            </a:r>
            <a:r>
              <a:rPr lang="sv-SE" dirty="0" err="1"/>
              <a:t>with</a:t>
            </a:r>
            <a:r>
              <a:rPr lang="sv-SE" dirty="0"/>
              <a:t> a </a:t>
            </a:r>
            <a:r>
              <a:rPr lang="sv-SE" dirty="0" err="1"/>
              <a:t>gesture</a:t>
            </a:r>
            <a:r>
              <a:rPr lang="sv-SE" dirty="0"/>
              <a:t>…</a:t>
            </a:r>
          </a:p>
          <a:p>
            <a:pPr marL="0" indent="0">
              <a:buNone/>
            </a:pPr>
            <a:r>
              <a:rPr lang="sv-SE" dirty="0" err="1"/>
              <a:t>Have</a:t>
            </a:r>
            <a:r>
              <a:rPr lang="sv-SE" dirty="0"/>
              <a:t> </a:t>
            </a:r>
            <a:r>
              <a:rPr lang="sv-SE" dirty="0" err="1"/>
              <a:t>you</a:t>
            </a:r>
            <a:r>
              <a:rPr lang="sv-SE" dirty="0"/>
              <a:t> </a:t>
            </a:r>
            <a:r>
              <a:rPr lang="sv-SE" dirty="0" err="1"/>
              <a:t>heard</a:t>
            </a:r>
            <a:r>
              <a:rPr lang="sv-SE" dirty="0"/>
              <a:t> </a:t>
            </a:r>
            <a:r>
              <a:rPr lang="sv-SE" dirty="0" err="1"/>
              <a:t>about</a:t>
            </a:r>
            <a:r>
              <a:rPr lang="sv-SE" dirty="0"/>
              <a:t> SSM:s </a:t>
            </a:r>
            <a:r>
              <a:rPr lang="sv-SE" dirty="0" err="1"/>
              <a:t>work</a:t>
            </a:r>
            <a:r>
              <a:rPr lang="sv-SE" dirty="0"/>
              <a:t> </a:t>
            </a:r>
            <a:r>
              <a:rPr lang="sv-SE" dirty="0" err="1"/>
              <a:t>with</a:t>
            </a:r>
            <a:r>
              <a:rPr lang="sv-SE" dirty="0"/>
              <a:t> national </a:t>
            </a:r>
            <a:r>
              <a:rPr lang="sv-SE" dirty="0" err="1"/>
              <a:t>skills</a:t>
            </a:r>
            <a:r>
              <a:rPr lang="sv-SE" dirty="0"/>
              <a:t> </a:t>
            </a:r>
            <a:r>
              <a:rPr lang="sv-SE" dirty="0" err="1"/>
              <a:t>supply</a:t>
            </a:r>
            <a:r>
              <a:rPr lang="sv-SE" dirty="0"/>
              <a:t> and </a:t>
            </a:r>
            <a:r>
              <a:rPr lang="sv-SE" dirty="0" err="1"/>
              <a:t>needs</a:t>
            </a:r>
            <a:r>
              <a:rPr lang="sv-SE" dirty="0"/>
              <a:t>  (”nationell kompetensförsörjning”) </a:t>
            </a:r>
            <a:r>
              <a:rPr lang="sv-SE" dirty="0" err="1"/>
              <a:t>before</a:t>
            </a:r>
            <a:r>
              <a:rPr lang="sv-SE" dirty="0"/>
              <a:t>?</a:t>
            </a:r>
          </a:p>
        </p:txBody>
      </p:sp>
      <p:grpSp>
        <p:nvGrpSpPr>
          <p:cNvPr id="18" name="Grupp 17">
            <a:extLst>
              <a:ext uri="{FF2B5EF4-FFF2-40B4-BE49-F238E27FC236}">
                <a16:creationId xmlns:a16="http://schemas.microsoft.com/office/drawing/2014/main" id="{DD6399F7-7276-44FC-80B7-F049808270D7}"/>
              </a:ext>
            </a:extLst>
          </p:cNvPr>
          <p:cNvGrpSpPr/>
          <p:nvPr/>
        </p:nvGrpSpPr>
        <p:grpSpPr>
          <a:xfrm>
            <a:off x="886797" y="2283718"/>
            <a:ext cx="7346289" cy="2369424"/>
            <a:chOff x="971600" y="2576974"/>
            <a:chExt cx="7346289" cy="2369424"/>
          </a:xfrm>
        </p:grpSpPr>
        <p:sp>
          <p:nvSpPr>
            <p:cNvPr id="6" name="textruta 5">
              <a:extLst>
                <a:ext uri="{FF2B5EF4-FFF2-40B4-BE49-F238E27FC236}">
                  <a16:creationId xmlns:a16="http://schemas.microsoft.com/office/drawing/2014/main" id="{F030B2C5-8B3E-4922-97E1-F02466DE83C4}"/>
                </a:ext>
              </a:extLst>
            </p:cNvPr>
            <p:cNvSpPr txBox="1"/>
            <p:nvPr/>
          </p:nvSpPr>
          <p:spPr>
            <a:xfrm>
              <a:off x="971600" y="2576974"/>
              <a:ext cx="2088232" cy="1938992"/>
            </a:xfrm>
            <a:prstGeom prst="rect">
              <a:avLst/>
            </a:prstGeom>
            <a:noFill/>
          </p:spPr>
          <p:txBody>
            <a:bodyPr wrap="square" rtlCol="0">
              <a:spAutoFit/>
            </a:bodyPr>
            <a:lstStyle/>
            <a:p>
              <a:r>
                <a:rPr lang="sv-SE" sz="12000" b="0" i="0" dirty="0">
                  <a:solidFill>
                    <a:srgbClr val="474747"/>
                  </a:solidFill>
                  <a:effectLst/>
                  <a:latin typeface="Google Sans"/>
                </a:rPr>
                <a:t>✊</a:t>
              </a:r>
              <a:endParaRPr lang="sv-SE" sz="12000" dirty="0"/>
            </a:p>
          </p:txBody>
        </p:sp>
        <p:sp>
          <p:nvSpPr>
            <p:cNvPr id="8" name="textruta 7">
              <a:extLst>
                <a:ext uri="{FF2B5EF4-FFF2-40B4-BE49-F238E27FC236}">
                  <a16:creationId xmlns:a16="http://schemas.microsoft.com/office/drawing/2014/main" id="{95FAF950-8CEF-4174-A59F-94A80D15CDF5}"/>
                </a:ext>
              </a:extLst>
            </p:cNvPr>
            <p:cNvSpPr txBox="1"/>
            <p:nvPr/>
          </p:nvSpPr>
          <p:spPr>
            <a:xfrm>
              <a:off x="6095297" y="2576974"/>
              <a:ext cx="2088232" cy="1938992"/>
            </a:xfrm>
            <a:prstGeom prst="rect">
              <a:avLst/>
            </a:prstGeom>
            <a:noFill/>
          </p:spPr>
          <p:txBody>
            <a:bodyPr wrap="square" rtlCol="0">
              <a:spAutoFit/>
            </a:bodyPr>
            <a:lstStyle/>
            <a:p>
              <a:r>
                <a:rPr lang="sv-SE" sz="12000" dirty="0"/>
                <a:t>✌️</a:t>
              </a:r>
            </a:p>
          </p:txBody>
        </p:sp>
        <p:sp>
          <p:nvSpPr>
            <p:cNvPr id="13" name="textruta 12">
              <a:extLst>
                <a:ext uri="{FF2B5EF4-FFF2-40B4-BE49-F238E27FC236}">
                  <a16:creationId xmlns:a16="http://schemas.microsoft.com/office/drawing/2014/main" id="{9F3C5CEE-2EC8-4747-AF83-FA487C75588A}"/>
                </a:ext>
              </a:extLst>
            </p:cNvPr>
            <p:cNvSpPr txBox="1"/>
            <p:nvPr/>
          </p:nvSpPr>
          <p:spPr>
            <a:xfrm>
              <a:off x="3533449" y="2576974"/>
              <a:ext cx="2088232" cy="1938992"/>
            </a:xfrm>
            <a:prstGeom prst="rect">
              <a:avLst/>
            </a:prstGeom>
            <a:noFill/>
          </p:spPr>
          <p:txBody>
            <a:bodyPr wrap="square">
              <a:spAutoFit/>
            </a:bodyPr>
            <a:lstStyle/>
            <a:p>
              <a:r>
                <a:rPr lang="sv-SE" sz="12000" dirty="0"/>
                <a:t>🖐️</a:t>
              </a:r>
            </a:p>
          </p:txBody>
        </p:sp>
        <p:sp>
          <p:nvSpPr>
            <p:cNvPr id="15" name="textruta 14">
              <a:extLst>
                <a:ext uri="{FF2B5EF4-FFF2-40B4-BE49-F238E27FC236}">
                  <a16:creationId xmlns:a16="http://schemas.microsoft.com/office/drawing/2014/main" id="{4310A265-96BD-4184-AF7E-E3C8F2583DC9}"/>
                </a:ext>
              </a:extLst>
            </p:cNvPr>
            <p:cNvSpPr txBox="1"/>
            <p:nvPr/>
          </p:nvSpPr>
          <p:spPr>
            <a:xfrm>
              <a:off x="1046317" y="4423178"/>
              <a:ext cx="1938798" cy="307777"/>
            </a:xfrm>
            <a:prstGeom prst="rect">
              <a:avLst/>
            </a:prstGeom>
            <a:noFill/>
          </p:spPr>
          <p:txBody>
            <a:bodyPr wrap="square" rtlCol="0">
              <a:spAutoFit/>
            </a:bodyPr>
            <a:lstStyle/>
            <a:p>
              <a:pPr algn="ctr"/>
              <a:r>
                <a:rPr lang="sv-SE" sz="1400" dirty="0"/>
                <a:t>No</a:t>
              </a:r>
            </a:p>
          </p:txBody>
        </p:sp>
        <p:sp>
          <p:nvSpPr>
            <p:cNvPr id="16" name="textruta 15">
              <a:extLst>
                <a:ext uri="{FF2B5EF4-FFF2-40B4-BE49-F238E27FC236}">
                  <a16:creationId xmlns:a16="http://schemas.microsoft.com/office/drawing/2014/main" id="{79878F76-CA2B-4C95-ADCF-7F9FB7124C1F}"/>
                </a:ext>
              </a:extLst>
            </p:cNvPr>
            <p:cNvSpPr txBox="1"/>
            <p:nvPr/>
          </p:nvSpPr>
          <p:spPr>
            <a:xfrm>
              <a:off x="3533448" y="4423178"/>
              <a:ext cx="2201809" cy="523220"/>
            </a:xfrm>
            <a:prstGeom prst="rect">
              <a:avLst/>
            </a:prstGeom>
            <a:noFill/>
          </p:spPr>
          <p:txBody>
            <a:bodyPr wrap="square" rtlCol="0">
              <a:spAutoFit/>
            </a:bodyPr>
            <a:lstStyle/>
            <a:p>
              <a:pPr algn="ctr"/>
              <a:r>
                <a:rPr lang="sv-SE" sz="1400" dirty="0" err="1"/>
                <a:t>Yes</a:t>
              </a:r>
              <a:r>
                <a:rPr lang="sv-SE" sz="1400" dirty="0"/>
                <a:t>, and I </a:t>
              </a:r>
              <a:r>
                <a:rPr lang="sv-SE" sz="1400" dirty="0" err="1"/>
                <a:t>wonder</a:t>
              </a:r>
              <a:r>
                <a:rPr lang="sv-SE" sz="1400" dirty="0"/>
                <a:t> </a:t>
              </a:r>
              <a:r>
                <a:rPr lang="sv-SE" sz="1400" dirty="0" err="1"/>
                <a:t>if</a:t>
              </a:r>
              <a:r>
                <a:rPr lang="sv-SE" sz="1400" dirty="0"/>
                <a:t> I </a:t>
              </a:r>
              <a:r>
                <a:rPr lang="sv-SE" sz="1400" dirty="0" err="1"/>
                <a:t>will</a:t>
              </a:r>
              <a:r>
                <a:rPr lang="sv-SE" sz="1400" dirty="0"/>
                <a:t> </a:t>
              </a:r>
              <a:r>
                <a:rPr lang="sv-SE" sz="1400" dirty="0" err="1"/>
                <a:t>ever</a:t>
              </a:r>
              <a:r>
                <a:rPr lang="sv-SE" sz="1400" dirty="0"/>
                <a:t> </a:t>
              </a:r>
              <a:r>
                <a:rPr lang="sv-SE" sz="1400" dirty="0" err="1"/>
                <a:t>see</a:t>
              </a:r>
              <a:r>
                <a:rPr lang="sv-SE" sz="1400" dirty="0"/>
                <a:t> </a:t>
              </a:r>
              <a:r>
                <a:rPr lang="sv-SE" sz="1400" dirty="0" err="1"/>
                <a:t>any</a:t>
              </a:r>
              <a:r>
                <a:rPr lang="sv-SE" sz="1400" dirty="0"/>
                <a:t> </a:t>
              </a:r>
              <a:r>
                <a:rPr lang="sv-SE" sz="1400" dirty="0" err="1"/>
                <a:t>results</a:t>
              </a:r>
              <a:r>
                <a:rPr lang="sv-SE" sz="1400" dirty="0"/>
                <a:t> </a:t>
              </a:r>
              <a:r>
                <a:rPr lang="sv-SE" sz="1400" dirty="0" err="1"/>
                <a:t>of</a:t>
              </a:r>
              <a:r>
                <a:rPr lang="sv-SE" sz="1400" dirty="0"/>
                <a:t> it</a:t>
              </a:r>
            </a:p>
          </p:txBody>
        </p:sp>
        <p:sp>
          <p:nvSpPr>
            <p:cNvPr id="17" name="textruta 16">
              <a:extLst>
                <a:ext uri="{FF2B5EF4-FFF2-40B4-BE49-F238E27FC236}">
                  <a16:creationId xmlns:a16="http://schemas.microsoft.com/office/drawing/2014/main" id="{2BD53CDA-B4D7-4DF2-B74B-D8A9026BF171}"/>
                </a:ext>
              </a:extLst>
            </p:cNvPr>
            <p:cNvSpPr txBox="1"/>
            <p:nvPr/>
          </p:nvSpPr>
          <p:spPr>
            <a:xfrm>
              <a:off x="5960936" y="4423178"/>
              <a:ext cx="2356953" cy="523220"/>
            </a:xfrm>
            <a:prstGeom prst="rect">
              <a:avLst/>
            </a:prstGeom>
            <a:noFill/>
          </p:spPr>
          <p:txBody>
            <a:bodyPr wrap="square" rtlCol="0">
              <a:spAutoFit/>
            </a:bodyPr>
            <a:lstStyle/>
            <a:p>
              <a:pPr algn="ctr"/>
              <a:r>
                <a:rPr lang="sv-SE" sz="1400" dirty="0" err="1"/>
                <a:t>Yes</a:t>
              </a:r>
              <a:r>
                <a:rPr lang="sv-SE" sz="1400" dirty="0"/>
                <a:t>, and </a:t>
              </a:r>
              <a:r>
                <a:rPr lang="sv-SE" sz="1400" dirty="0" err="1"/>
                <a:t>there</a:t>
              </a:r>
              <a:r>
                <a:rPr lang="sv-SE" sz="1400" dirty="0"/>
                <a:t> </a:t>
              </a:r>
              <a:r>
                <a:rPr lang="sv-SE" sz="1400" dirty="0" err="1"/>
                <a:t>seems</a:t>
              </a:r>
              <a:r>
                <a:rPr lang="sv-SE" sz="1400" dirty="0"/>
                <a:t> to be </a:t>
              </a:r>
              <a:r>
                <a:rPr lang="sv-SE" sz="1400" dirty="0" err="1"/>
                <a:t>some</a:t>
              </a:r>
              <a:r>
                <a:rPr lang="sv-SE" sz="1400" dirty="0"/>
                <a:t> </a:t>
              </a:r>
              <a:r>
                <a:rPr lang="sv-SE" sz="1400" dirty="0" err="1"/>
                <a:t>promising</a:t>
              </a:r>
              <a:r>
                <a:rPr lang="sv-SE" sz="1400" dirty="0"/>
                <a:t> progress</a:t>
              </a:r>
            </a:p>
          </p:txBody>
        </p:sp>
      </p:grpSp>
    </p:spTree>
    <p:extLst>
      <p:ext uri="{BB962C8B-B14F-4D97-AF65-F5344CB8AC3E}">
        <p14:creationId xmlns:p14="http://schemas.microsoft.com/office/powerpoint/2010/main" val="191588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E06E66D-B72F-4AE4-8C13-8F3639F3B75F}"/>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5376" t="-96" r="26587" b="651"/>
          <a:stretch/>
        </p:blipFill>
        <p:spPr>
          <a:xfrm>
            <a:off x="6522955" y="1563638"/>
            <a:ext cx="2684655" cy="1708630"/>
          </a:xfrm>
          <a:prstGeom prst="rect">
            <a:avLst/>
          </a:prstGeom>
        </p:spPr>
      </p:pic>
      <p:sp>
        <p:nvSpPr>
          <p:cNvPr id="7" name="Platshållare för innehåll 2"/>
          <p:cNvSpPr>
            <a:spLocks noGrp="1"/>
          </p:cNvSpPr>
          <p:nvPr>
            <p:ph idx="1"/>
          </p:nvPr>
        </p:nvSpPr>
        <p:spPr>
          <a:xfrm>
            <a:off x="774897" y="1161301"/>
            <a:ext cx="7397503" cy="3500958"/>
          </a:xfrm>
        </p:spPr>
        <p:txBody>
          <a:bodyPr wrap="square">
            <a:spAutoFit/>
          </a:bodyPr>
          <a:lstStyle/>
          <a:p>
            <a:pPr indent="-180000"/>
            <a:r>
              <a:rPr lang="sv-SE" sz="2400" dirty="0" err="1"/>
              <a:t>Instruction</a:t>
            </a:r>
            <a:r>
              <a:rPr lang="sv-SE" sz="2400" dirty="0"/>
              <a:t> in the </a:t>
            </a:r>
            <a:r>
              <a:rPr lang="sv-SE" sz="2400" dirty="0" err="1"/>
              <a:t>regulation</a:t>
            </a:r>
            <a:r>
              <a:rPr lang="sv-SE" sz="2400" dirty="0"/>
              <a:t> (förordningen) 2008:452</a:t>
            </a:r>
          </a:p>
          <a:p>
            <a:pPr lvl="1" indent="-180000"/>
            <a:r>
              <a:rPr lang="sv-SE" sz="1600" dirty="0"/>
              <a:t>”SSM </a:t>
            </a:r>
            <a:r>
              <a:rPr lang="en-US" sz="1600" dirty="0"/>
              <a:t>shall contribute to the development of national skills </a:t>
            </a:r>
            <a:br>
              <a:rPr lang="en-US" sz="1600" dirty="0"/>
            </a:br>
            <a:r>
              <a:rPr lang="en-US" sz="1600" dirty="0"/>
              <a:t>[…] within the agency’s area of responsibility.”</a:t>
            </a:r>
          </a:p>
          <a:p>
            <a:pPr lvl="1" indent="-180000"/>
            <a:r>
              <a:rPr lang="sv-SE" sz="1600" dirty="0"/>
              <a:t>”</a:t>
            </a:r>
            <a:r>
              <a:rPr lang="en-US" sz="1600" dirty="0"/>
              <a:t>The authority shall therefore take initiatives for research, </a:t>
            </a:r>
            <a:br>
              <a:rPr lang="en-US" sz="1600" dirty="0"/>
            </a:br>
            <a:r>
              <a:rPr lang="en-US" sz="1600" dirty="0"/>
              <a:t>education, and studies.</a:t>
            </a:r>
            <a:r>
              <a:rPr lang="sv-SE" sz="1600" dirty="0"/>
              <a:t>”</a:t>
            </a:r>
          </a:p>
          <a:p>
            <a:pPr lvl="1" indent="-180000"/>
            <a:r>
              <a:rPr lang="sv-SE" sz="1600" dirty="0"/>
              <a:t>Areas </a:t>
            </a:r>
            <a:r>
              <a:rPr lang="sv-SE" sz="1600" dirty="0" err="1"/>
              <a:t>of</a:t>
            </a:r>
            <a:r>
              <a:rPr lang="sv-SE" sz="1600" dirty="0"/>
              <a:t> </a:t>
            </a:r>
            <a:r>
              <a:rPr lang="sv-SE" sz="1600" dirty="0" err="1"/>
              <a:t>responsibility</a:t>
            </a:r>
            <a:r>
              <a:rPr lang="sv-SE" sz="1600" dirty="0"/>
              <a:t>: </a:t>
            </a:r>
            <a:r>
              <a:rPr lang="sv-SE" sz="1600" dirty="0" err="1"/>
              <a:t>Nuclear</a:t>
            </a:r>
            <a:r>
              <a:rPr lang="sv-SE" sz="1600" dirty="0"/>
              <a:t> </a:t>
            </a:r>
            <a:r>
              <a:rPr lang="sv-SE" sz="1600" dirty="0" err="1"/>
              <a:t>power</a:t>
            </a:r>
            <a:r>
              <a:rPr lang="sv-SE" sz="1600" dirty="0"/>
              <a:t>, </a:t>
            </a:r>
            <a:r>
              <a:rPr lang="sv-SE" sz="1600" dirty="0" err="1"/>
              <a:t>healthcare</a:t>
            </a:r>
            <a:r>
              <a:rPr lang="sv-SE" sz="1600" dirty="0"/>
              <a:t>, etc.</a:t>
            </a:r>
          </a:p>
          <a:p>
            <a:pPr indent="-180000"/>
            <a:r>
              <a:rPr lang="sv-SE" sz="2400" dirty="0" err="1"/>
              <a:t>Government</a:t>
            </a:r>
            <a:br>
              <a:rPr lang="sv-SE" sz="2400" dirty="0"/>
            </a:br>
            <a:r>
              <a:rPr lang="sv-SE" sz="2400" dirty="0" err="1"/>
              <a:t>assignments</a:t>
            </a:r>
            <a:endParaRPr lang="sv-SE" sz="2400" dirty="0"/>
          </a:p>
          <a:p>
            <a:pPr lvl="1" indent="-180000"/>
            <a:r>
              <a:rPr lang="sv-SE" sz="1600" dirty="0"/>
              <a:t>2018, 2020, 2023, 2024</a:t>
            </a:r>
          </a:p>
          <a:p>
            <a:pPr lvl="1" indent="-180000"/>
            <a:r>
              <a:rPr lang="sv-SE" sz="1600" dirty="0" err="1"/>
              <a:t>Directed</a:t>
            </a:r>
            <a:r>
              <a:rPr lang="sv-SE" sz="1600" dirty="0"/>
              <a:t> </a:t>
            </a:r>
            <a:r>
              <a:rPr lang="sv-SE" sz="1600" dirty="0" err="1"/>
              <a:t>towards</a:t>
            </a:r>
            <a:r>
              <a:rPr lang="sv-SE" sz="1600" dirty="0"/>
              <a:t> </a:t>
            </a:r>
            <a:r>
              <a:rPr lang="sv-SE" sz="1600" dirty="0" err="1"/>
              <a:t>nuclear</a:t>
            </a:r>
            <a:r>
              <a:rPr lang="sv-SE" sz="1600" dirty="0"/>
              <a:t> </a:t>
            </a:r>
            <a:br>
              <a:rPr lang="sv-SE" sz="1600" dirty="0"/>
            </a:br>
            <a:r>
              <a:rPr lang="sv-SE" sz="1600" dirty="0" err="1"/>
              <a:t>power</a:t>
            </a:r>
            <a:r>
              <a:rPr lang="sv-SE" sz="1600" dirty="0"/>
              <a:t>, </a:t>
            </a:r>
            <a:r>
              <a:rPr lang="sv-SE" sz="1600" dirty="0" err="1"/>
              <a:t>especially</a:t>
            </a:r>
            <a:r>
              <a:rPr lang="sv-SE" sz="1600" dirty="0"/>
              <a:t> </a:t>
            </a:r>
            <a:r>
              <a:rPr lang="sv-SE" sz="1600" dirty="0" err="1"/>
              <a:t>lately</a:t>
            </a:r>
            <a:endParaRPr lang="sv-SE" sz="1600" dirty="0"/>
          </a:p>
        </p:txBody>
      </p:sp>
      <p:sp>
        <p:nvSpPr>
          <p:cNvPr id="4" name="Rubrik 1"/>
          <p:cNvSpPr txBox="1">
            <a:spLocks/>
          </p:cNvSpPr>
          <p:nvPr/>
        </p:nvSpPr>
        <p:spPr>
          <a:xfrm>
            <a:off x="539552" y="433758"/>
            <a:ext cx="8280920" cy="669959"/>
          </a:xfrm>
          <a:prstGeom prst="rect">
            <a:avLst/>
          </a:prstGeom>
          <a:solidFill>
            <a:schemeClr val="bg1"/>
          </a:solidFill>
          <a:effectLst>
            <a:outerShdw dist="6350" dir="5400000" rotWithShape="0">
              <a:prstClr val="black"/>
            </a:outerShdw>
          </a:effectLst>
        </p:spPr>
        <p:txBody>
          <a:bodyPr vert="horz" wrap="square" lIns="0" tIns="0" rIns="0" bIns="252000" rtlCol="0" anchor="t">
            <a:spAutoFit/>
          </a:bodyPr>
          <a:lstStyle>
            <a:lvl1pPr algn="l" defTabSz="514260" rtl="0" eaLnBrk="1" latinLnBrk="0" hangingPunct="1">
              <a:lnSpc>
                <a:spcPct val="90000"/>
              </a:lnSpc>
              <a:spcBef>
                <a:spcPct val="0"/>
              </a:spcBef>
              <a:buNone/>
              <a:defRPr sz="3000" b="1" i="0" kern="1200" baseline="0">
                <a:solidFill>
                  <a:schemeClr val="tx1"/>
                </a:solidFill>
                <a:latin typeface="+mn-lt"/>
                <a:ea typeface="+mj-ea"/>
                <a:cs typeface="+mj-cs"/>
              </a:defRPr>
            </a:lvl1pPr>
          </a:lstStyle>
          <a:p>
            <a:r>
              <a:rPr lang="sv-SE" dirty="0"/>
              <a:t>Tasks </a:t>
            </a:r>
            <a:r>
              <a:rPr lang="sv-SE" dirty="0" err="1"/>
              <a:t>related</a:t>
            </a:r>
            <a:r>
              <a:rPr lang="sv-SE" dirty="0"/>
              <a:t> to national </a:t>
            </a:r>
            <a:r>
              <a:rPr lang="sv-SE" dirty="0" err="1"/>
              <a:t>skills</a:t>
            </a:r>
            <a:r>
              <a:rPr lang="sv-SE" dirty="0"/>
              <a:t> </a:t>
            </a:r>
            <a:r>
              <a:rPr lang="sv-SE" dirty="0" err="1"/>
              <a:t>supply</a:t>
            </a:r>
            <a:endParaRPr lang="sv-SE" dirty="0"/>
          </a:p>
        </p:txBody>
      </p:sp>
      <p:pic>
        <p:nvPicPr>
          <p:cNvPr id="6" name="Bildobjekt 5">
            <a:extLst>
              <a:ext uri="{FF2B5EF4-FFF2-40B4-BE49-F238E27FC236}">
                <a16:creationId xmlns:a16="http://schemas.microsoft.com/office/drawing/2014/main" id="{6A249753-77E3-408A-BC74-4BD67A888D41}"/>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623" t="1876" r="53150" b="46"/>
          <a:stretch/>
        </p:blipFill>
        <p:spPr>
          <a:xfrm>
            <a:off x="6272855" y="3272268"/>
            <a:ext cx="2871145" cy="1872791"/>
          </a:xfrm>
          <a:prstGeom prst="rect">
            <a:avLst/>
          </a:prstGeom>
        </p:spPr>
      </p:pic>
      <p:pic>
        <p:nvPicPr>
          <p:cNvPr id="10" name="Bildobjekt 9">
            <a:extLst>
              <a:ext uri="{FF2B5EF4-FFF2-40B4-BE49-F238E27FC236}">
                <a16:creationId xmlns:a16="http://schemas.microsoft.com/office/drawing/2014/main" id="{1189DC4B-84B7-4CF5-9C86-4CF84B537277}"/>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44488" t="1921" r="13775" b="47"/>
          <a:stretch/>
        </p:blipFill>
        <p:spPr>
          <a:xfrm>
            <a:off x="3679358" y="3270709"/>
            <a:ext cx="2593498" cy="1872791"/>
          </a:xfrm>
          <a:prstGeom prst="rect">
            <a:avLst/>
          </a:prstGeom>
        </p:spPr>
      </p:pic>
    </p:spTree>
    <p:extLst>
      <p:ext uri="{BB962C8B-B14F-4D97-AF65-F5344CB8AC3E}">
        <p14:creationId xmlns:p14="http://schemas.microsoft.com/office/powerpoint/2010/main" val="42142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99F6A5-EE57-4F88-A930-174362CC1151}"/>
              </a:ext>
            </a:extLst>
          </p:cNvPr>
          <p:cNvSpPr>
            <a:spLocks noGrp="1"/>
          </p:cNvSpPr>
          <p:nvPr>
            <p:ph type="title"/>
          </p:nvPr>
        </p:nvSpPr>
        <p:spPr/>
        <p:txBody>
          <a:bodyPr/>
          <a:lstStyle/>
          <a:p>
            <a:r>
              <a:rPr lang="sv-SE" dirty="0"/>
              <a:t>National </a:t>
            </a:r>
            <a:r>
              <a:rPr lang="sv-SE" dirty="0" err="1"/>
              <a:t>skills</a:t>
            </a:r>
            <a:r>
              <a:rPr lang="sv-SE" dirty="0"/>
              <a:t> </a:t>
            </a:r>
            <a:r>
              <a:rPr lang="sv-SE" dirty="0" err="1"/>
              <a:t>supply</a:t>
            </a:r>
            <a:r>
              <a:rPr lang="sv-SE" dirty="0"/>
              <a:t> - </a:t>
            </a:r>
            <a:r>
              <a:rPr lang="sv-SE" dirty="0" err="1"/>
              <a:t>goals</a:t>
            </a:r>
            <a:endParaRPr lang="sv-SE" dirty="0"/>
          </a:p>
        </p:txBody>
      </p:sp>
      <p:sp>
        <p:nvSpPr>
          <p:cNvPr id="3" name="Platshållare för innehåll 2">
            <a:extLst>
              <a:ext uri="{FF2B5EF4-FFF2-40B4-BE49-F238E27FC236}">
                <a16:creationId xmlns:a16="http://schemas.microsoft.com/office/drawing/2014/main" id="{65F6CABA-1EE3-453D-98AE-C43373497C81}"/>
              </a:ext>
            </a:extLst>
          </p:cNvPr>
          <p:cNvSpPr>
            <a:spLocks noGrp="1"/>
          </p:cNvSpPr>
          <p:nvPr>
            <p:ph idx="1"/>
          </p:nvPr>
        </p:nvSpPr>
        <p:spPr>
          <a:xfrm>
            <a:off x="905011" y="1145813"/>
            <a:ext cx="7525757" cy="2181366"/>
          </a:xfrm>
        </p:spPr>
        <p:txBody>
          <a:bodyPr>
            <a:spAutoFit/>
          </a:bodyPr>
          <a:lstStyle/>
          <a:p>
            <a:pPr marL="180000" indent="-180000">
              <a:spcBef>
                <a:spcPts val="0"/>
              </a:spcBef>
              <a:spcAft>
                <a:spcPts val="300"/>
              </a:spcAft>
              <a:buFont typeface="Arial" panose="020B0604020202020204" pitchFamily="34" charset="0"/>
              <a:buChar char="•"/>
            </a:pPr>
            <a:r>
              <a:rPr lang="sv-SE" sz="1600" b="1" dirty="0"/>
              <a:t>Long-term </a:t>
            </a:r>
            <a:r>
              <a:rPr lang="sv-SE" sz="1600" b="1" dirty="0" err="1"/>
              <a:t>goal</a:t>
            </a:r>
            <a:r>
              <a:rPr lang="sv-SE" sz="1600" dirty="0"/>
              <a:t>: </a:t>
            </a:r>
            <a:r>
              <a:rPr lang="en-US" sz="1600" dirty="0"/>
              <a:t>A sufficient number of individuals with </a:t>
            </a:r>
            <a:r>
              <a:rPr lang="en-US" sz="1600" i="1" dirty="0"/>
              <a:t>radiation safety–related competence</a:t>
            </a:r>
            <a:r>
              <a:rPr lang="en-US" sz="1600" dirty="0"/>
              <a:t> to ensure that all activities are conducted safely</a:t>
            </a:r>
            <a:endParaRPr lang="sv-SE" sz="1600" dirty="0"/>
          </a:p>
          <a:p>
            <a:pPr lvl="1">
              <a:spcBef>
                <a:spcPts val="0"/>
              </a:spcBef>
              <a:spcAft>
                <a:spcPts val="300"/>
              </a:spcAft>
            </a:pPr>
            <a:r>
              <a:rPr lang="sv-SE" sz="1600" b="1" dirty="0" err="1"/>
              <a:t>Sub-goals</a:t>
            </a:r>
            <a:r>
              <a:rPr lang="sv-SE" sz="1600" dirty="0"/>
              <a:t>:</a:t>
            </a:r>
          </a:p>
          <a:p>
            <a:pPr marL="368499" lvl="1" indent="-228600">
              <a:spcBef>
                <a:spcPts val="0"/>
              </a:spcBef>
              <a:spcAft>
                <a:spcPts val="300"/>
              </a:spcAft>
              <a:buFont typeface="Arial" panose="020B0604020202020204" pitchFamily="34" charset="0"/>
              <a:buChar char="‒"/>
            </a:pPr>
            <a:r>
              <a:rPr lang="en-US" sz="1400" dirty="0"/>
              <a:t>Overview of competence needs and educational capacity</a:t>
            </a:r>
          </a:p>
          <a:p>
            <a:pPr marL="368499" lvl="1" indent="-228600">
              <a:spcBef>
                <a:spcPts val="0"/>
              </a:spcBef>
              <a:spcAft>
                <a:spcPts val="300"/>
              </a:spcAft>
              <a:buFont typeface="Arial" panose="020B0604020202020204" pitchFamily="34" charset="0"/>
              <a:buChar char="‒"/>
            </a:pPr>
            <a:r>
              <a:rPr lang="sv-SE" sz="1400" dirty="0" err="1"/>
              <a:t>Adapted</a:t>
            </a:r>
            <a:r>
              <a:rPr lang="sv-SE" sz="1400" dirty="0"/>
              <a:t> </a:t>
            </a:r>
            <a:r>
              <a:rPr lang="sv-SE" sz="1400" dirty="0" err="1"/>
              <a:t>educational</a:t>
            </a:r>
            <a:r>
              <a:rPr lang="sv-SE" sz="1400" dirty="0"/>
              <a:t> </a:t>
            </a:r>
            <a:r>
              <a:rPr lang="sv-SE" sz="1400" dirty="0" err="1"/>
              <a:t>capacity</a:t>
            </a:r>
            <a:endParaRPr lang="sv-SE" sz="1400" dirty="0"/>
          </a:p>
          <a:p>
            <a:pPr marL="368499" lvl="1" indent="-228600">
              <a:spcBef>
                <a:spcPts val="0"/>
              </a:spcBef>
              <a:spcAft>
                <a:spcPts val="300"/>
              </a:spcAft>
              <a:buFont typeface="Arial" panose="020B0604020202020204" pitchFamily="34" charset="0"/>
              <a:buChar char="‒"/>
            </a:pPr>
            <a:r>
              <a:rPr lang="en-US" sz="1400" dirty="0"/>
              <a:t>Interest in studies and work within radiation safety</a:t>
            </a:r>
            <a:endParaRPr lang="sv-SE" sz="1400" dirty="0"/>
          </a:p>
          <a:p>
            <a:pPr marL="285750" indent="-285750">
              <a:spcBef>
                <a:spcPts val="0"/>
              </a:spcBef>
              <a:spcAft>
                <a:spcPts val="300"/>
              </a:spcAft>
              <a:buFont typeface="Arial" panose="020B0604020202020204" pitchFamily="34" charset="0"/>
              <a:buChar char="•"/>
            </a:pPr>
            <a:r>
              <a:rPr lang="sv-SE" sz="1600" dirty="0" err="1"/>
              <a:t>Prerequisite</a:t>
            </a:r>
            <a:r>
              <a:rPr lang="sv-SE" sz="1600" dirty="0"/>
              <a:t> 1: </a:t>
            </a:r>
            <a:r>
              <a:rPr lang="sv-SE" sz="1600" dirty="0" err="1"/>
              <a:t>Viable</a:t>
            </a:r>
            <a:r>
              <a:rPr lang="sv-SE" sz="1600" dirty="0"/>
              <a:t> research </a:t>
            </a:r>
            <a:r>
              <a:rPr lang="sv-SE" sz="1600" dirty="0" err="1"/>
              <a:t>environments</a:t>
            </a:r>
            <a:endParaRPr lang="sv-SE" sz="1600" dirty="0"/>
          </a:p>
          <a:p>
            <a:pPr marL="285750" indent="-285750">
              <a:spcBef>
                <a:spcPts val="0"/>
              </a:spcBef>
              <a:spcAft>
                <a:spcPts val="300"/>
              </a:spcAft>
              <a:buFont typeface="Arial" panose="020B0604020202020204" pitchFamily="34" charset="0"/>
              <a:buChar char="•"/>
            </a:pPr>
            <a:r>
              <a:rPr lang="sv-SE" sz="1600" dirty="0" err="1"/>
              <a:t>Prerequisite</a:t>
            </a:r>
            <a:r>
              <a:rPr lang="sv-SE" sz="1600" dirty="0"/>
              <a:t> 2: </a:t>
            </a:r>
            <a:r>
              <a:rPr lang="sv-SE" sz="1600" dirty="0" err="1"/>
              <a:t>Collaboration</a:t>
            </a:r>
            <a:r>
              <a:rPr lang="sv-SE" sz="1600" dirty="0"/>
              <a:t> </a:t>
            </a:r>
            <a:r>
              <a:rPr lang="sv-SE" sz="1600" dirty="0" err="1"/>
              <a:t>between</a:t>
            </a:r>
            <a:r>
              <a:rPr lang="sv-SE" sz="1600" dirty="0"/>
              <a:t> </a:t>
            </a:r>
            <a:r>
              <a:rPr lang="sv-SE" sz="1600" dirty="0" err="1"/>
              <a:t>stakeholders</a:t>
            </a:r>
            <a:endParaRPr lang="sv-SE" sz="1600" dirty="0"/>
          </a:p>
        </p:txBody>
      </p:sp>
      <p:pic>
        <p:nvPicPr>
          <p:cNvPr id="7" name="Bildobjekt 6" descr="Kikare som avspeglar en solnedgång och ligger på bord vid havet">
            <a:extLst>
              <a:ext uri="{FF2B5EF4-FFF2-40B4-BE49-F238E27FC236}">
                <a16:creationId xmlns:a16="http://schemas.microsoft.com/office/drawing/2014/main" id="{53091D33-C23D-41A5-A96C-4EFC445639C5}"/>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3625" t="6978" r="9507" b="27205"/>
          <a:stretch/>
        </p:blipFill>
        <p:spPr>
          <a:xfrm>
            <a:off x="0" y="3448864"/>
            <a:ext cx="2580325" cy="1692771"/>
          </a:xfrm>
          <a:prstGeom prst="rect">
            <a:avLst/>
          </a:prstGeom>
        </p:spPr>
      </p:pic>
      <p:pic>
        <p:nvPicPr>
          <p:cNvPr id="9" name="Bildobjekt 8" descr="Elever på kemilektion">
            <a:extLst>
              <a:ext uri="{FF2B5EF4-FFF2-40B4-BE49-F238E27FC236}">
                <a16:creationId xmlns:a16="http://schemas.microsoft.com/office/drawing/2014/main" id="{EC37A652-19F1-43FE-B066-BB26B5D06D3C}"/>
              </a:ext>
            </a:extLst>
          </p:cNvPr>
          <p:cNvPicPr>
            <a:picLocks noChangeAspect="1"/>
          </p:cNvPicPr>
          <p:nvPr/>
        </p:nvPicPr>
        <p:blipFill rotWithShape="1">
          <a:blip r:embed="rId4">
            <a:extLst>
              <a:ext uri="{28A0092B-C50C-407E-A947-70E740481C1C}">
                <a14:useLocalDpi xmlns:a14="http://schemas.microsoft.com/office/drawing/2010/main" val="0"/>
              </a:ext>
            </a:extLst>
          </a:blip>
          <a:srcRect l="6484" t="31063" r="18078" b="23699"/>
          <a:stretch/>
        </p:blipFill>
        <p:spPr>
          <a:xfrm>
            <a:off x="2579657" y="3448863"/>
            <a:ext cx="4283968" cy="1694637"/>
          </a:xfrm>
          <a:prstGeom prst="rect">
            <a:avLst/>
          </a:prstGeom>
        </p:spPr>
      </p:pic>
      <p:pic>
        <p:nvPicPr>
          <p:cNvPr id="11" name="Bildobjekt 10" descr="Klassrum med elever som räcker upp händerna framför en lärare">
            <a:extLst>
              <a:ext uri="{FF2B5EF4-FFF2-40B4-BE49-F238E27FC236}">
                <a16:creationId xmlns:a16="http://schemas.microsoft.com/office/drawing/2014/main" id="{585C75F3-FBB0-41BD-83FD-28127D4766CB}"/>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5936" t="650" r="3498"/>
          <a:stretch/>
        </p:blipFill>
        <p:spPr>
          <a:xfrm>
            <a:off x="6863625" y="3448863"/>
            <a:ext cx="2280375" cy="1703926"/>
          </a:xfrm>
          <a:prstGeom prst="rect">
            <a:avLst/>
          </a:prstGeom>
        </p:spPr>
      </p:pic>
    </p:spTree>
    <p:extLst>
      <p:ext uri="{BB962C8B-B14F-4D97-AF65-F5344CB8AC3E}">
        <p14:creationId xmlns:p14="http://schemas.microsoft.com/office/powerpoint/2010/main" val="132947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5171F730-C53B-4209-808A-808D756D6261}"/>
              </a:ext>
            </a:extLst>
          </p:cNvPr>
          <p:cNvSpPr>
            <a:spLocks noGrp="1"/>
          </p:cNvSpPr>
          <p:nvPr>
            <p:ph type="body" sz="quarter" idx="15"/>
          </p:nvPr>
        </p:nvSpPr>
        <p:spPr>
          <a:xfrm>
            <a:off x="813571" y="1347614"/>
            <a:ext cx="7347825" cy="3312943"/>
          </a:xfrm>
        </p:spPr>
        <p:txBody>
          <a:bodyPr/>
          <a:lstStyle/>
          <a:p>
            <a:r>
              <a:rPr lang="en-GB" sz="1600" dirty="0"/>
              <a:t>Only </a:t>
            </a:r>
            <a:r>
              <a:rPr lang="en-GB" sz="1600" i="1" dirty="0"/>
              <a:t>radiation related</a:t>
            </a:r>
            <a:r>
              <a:rPr lang="en-GB" sz="1600" dirty="0"/>
              <a:t> competence needs (not welders, cleaning personnel etc.)</a:t>
            </a:r>
          </a:p>
          <a:p>
            <a:r>
              <a:rPr lang="en-GB" sz="1600" dirty="0"/>
              <a:t>Competence needs within all sectors</a:t>
            </a:r>
          </a:p>
          <a:p>
            <a:pPr lvl="1"/>
            <a:r>
              <a:rPr lang="en-GB" sz="1400" b="1" dirty="0"/>
              <a:t>Nuclear power</a:t>
            </a:r>
          </a:p>
          <a:p>
            <a:pPr lvl="1"/>
            <a:r>
              <a:rPr lang="en-GB" sz="1400" dirty="0">
                <a:solidFill>
                  <a:schemeClr val="bg1">
                    <a:lumMod val="50000"/>
                  </a:schemeClr>
                </a:solidFill>
              </a:rPr>
              <a:t>Medicine</a:t>
            </a:r>
          </a:p>
          <a:p>
            <a:pPr lvl="1"/>
            <a:r>
              <a:rPr lang="en-GB" sz="1400" dirty="0">
                <a:solidFill>
                  <a:schemeClr val="bg1">
                    <a:lumMod val="50000"/>
                  </a:schemeClr>
                </a:solidFill>
              </a:rPr>
              <a:t>Others</a:t>
            </a:r>
          </a:p>
          <a:p>
            <a:pPr lvl="1"/>
            <a:endParaRPr lang="en-GB" sz="800" dirty="0">
              <a:solidFill>
                <a:schemeClr val="bg1">
                  <a:lumMod val="50000"/>
                </a:schemeClr>
              </a:solidFill>
            </a:endParaRPr>
          </a:p>
          <a:p>
            <a:pPr lvl="1"/>
            <a:endParaRPr lang="en-GB" sz="800" dirty="0">
              <a:solidFill>
                <a:schemeClr val="bg1">
                  <a:lumMod val="50000"/>
                </a:schemeClr>
              </a:solidFill>
            </a:endParaRPr>
          </a:p>
          <a:p>
            <a:r>
              <a:rPr lang="en-GB" sz="1600" dirty="0"/>
              <a:t>Competence needs today and in 3 and 10 years’ time, taking into account:</a:t>
            </a:r>
          </a:p>
          <a:p>
            <a:pPr lvl="1"/>
            <a:r>
              <a:rPr lang="en-GB" sz="1400" dirty="0"/>
              <a:t>Different scenarios (for the nuclear power sector)</a:t>
            </a:r>
          </a:p>
          <a:p>
            <a:pPr lvl="1"/>
            <a:r>
              <a:rPr lang="en-GB" sz="1400" dirty="0"/>
              <a:t>Competence area (several in each sector)</a:t>
            </a:r>
          </a:p>
          <a:p>
            <a:pPr lvl="1"/>
            <a:r>
              <a:rPr lang="en-GB" sz="1400" dirty="0"/>
              <a:t>Educational level</a:t>
            </a:r>
          </a:p>
          <a:p>
            <a:r>
              <a:rPr lang="en-GB" sz="1600" dirty="0"/>
              <a:t>Survey sent out to 568 stakeholders (34</a:t>
            </a:r>
            <a:r>
              <a:rPr lang="en-GB" sz="1600" dirty="0">
                <a:solidFill>
                  <a:sysClr val="windowText" lastClr="000000"/>
                </a:solidFill>
              </a:rPr>
              <a:t> within nuclear power)</a:t>
            </a:r>
          </a:p>
        </p:txBody>
      </p:sp>
      <p:sp>
        <p:nvSpPr>
          <p:cNvPr id="6" name="Rubrik 1">
            <a:extLst>
              <a:ext uri="{FF2B5EF4-FFF2-40B4-BE49-F238E27FC236}">
                <a16:creationId xmlns:a16="http://schemas.microsoft.com/office/drawing/2014/main" id="{96C7858B-4983-40E3-936D-C48555F754CE}"/>
              </a:ext>
            </a:extLst>
          </p:cNvPr>
          <p:cNvSpPr>
            <a:spLocks noGrp="1"/>
          </p:cNvSpPr>
          <p:nvPr>
            <p:ph type="title"/>
          </p:nvPr>
        </p:nvSpPr>
        <p:spPr>
          <a:xfrm>
            <a:off x="905011" y="433758"/>
            <a:ext cx="6043253" cy="669959"/>
          </a:xfrm>
        </p:spPr>
        <p:txBody>
          <a:bodyPr/>
          <a:lstStyle/>
          <a:p>
            <a:r>
              <a:rPr lang="sv-SE" dirty="0" err="1"/>
              <a:t>Mapping</a:t>
            </a:r>
            <a:r>
              <a:rPr lang="sv-SE" dirty="0"/>
              <a:t> </a:t>
            </a:r>
            <a:r>
              <a:rPr lang="sv-SE" dirty="0" err="1"/>
              <a:t>of</a:t>
            </a:r>
            <a:r>
              <a:rPr lang="sv-SE" dirty="0"/>
              <a:t> </a:t>
            </a:r>
            <a:r>
              <a:rPr lang="sv-SE" dirty="0" err="1"/>
              <a:t>competence</a:t>
            </a:r>
            <a:r>
              <a:rPr lang="sv-SE" dirty="0"/>
              <a:t> </a:t>
            </a:r>
            <a:r>
              <a:rPr lang="sv-SE" dirty="0" err="1"/>
              <a:t>needs</a:t>
            </a:r>
            <a:endParaRPr lang="sv-SE" dirty="0"/>
          </a:p>
        </p:txBody>
      </p:sp>
      <p:pic>
        <p:nvPicPr>
          <p:cNvPr id="13" name="Bildobjekt 12">
            <a:extLst>
              <a:ext uri="{FF2B5EF4-FFF2-40B4-BE49-F238E27FC236}">
                <a16:creationId xmlns:a16="http://schemas.microsoft.com/office/drawing/2014/main" id="{C58F6F4E-2509-4C51-8C3D-96698AC8CDCB}"/>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44488" t="1921" r="30289" b="47"/>
          <a:stretch/>
        </p:blipFill>
        <p:spPr>
          <a:xfrm>
            <a:off x="7940774" y="1995686"/>
            <a:ext cx="1008112" cy="1204574"/>
          </a:xfrm>
          <a:prstGeom prst="rect">
            <a:avLst/>
          </a:prstGeom>
        </p:spPr>
      </p:pic>
      <p:pic>
        <p:nvPicPr>
          <p:cNvPr id="14" name="Bildobjekt 13">
            <a:extLst>
              <a:ext uri="{FF2B5EF4-FFF2-40B4-BE49-F238E27FC236}">
                <a16:creationId xmlns:a16="http://schemas.microsoft.com/office/drawing/2014/main" id="{E9751B6E-9E2C-495C-B587-51EEACC135AE}"/>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25375" t="-96" r="49038" b="651"/>
          <a:stretch/>
        </p:blipFill>
        <p:spPr>
          <a:xfrm>
            <a:off x="6860655" y="1995686"/>
            <a:ext cx="1008112" cy="1204574"/>
          </a:xfrm>
          <a:prstGeom prst="rect">
            <a:avLst/>
          </a:prstGeom>
        </p:spPr>
      </p:pic>
      <p:pic>
        <p:nvPicPr>
          <p:cNvPr id="15" name="Bildobjekt 14">
            <a:extLst>
              <a:ext uri="{FF2B5EF4-FFF2-40B4-BE49-F238E27FC236}">
                <a16:creationId xmlns:a16="http://schemas.microsoft.com/office/drawing/2014/main" id="{B956A05C-68E9-46A3-93AD-101419CC4771}"/>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14976" t="17985" r="73431" b="129"/>
          <a:stretch/>
        </p:blipFill>
        <p:spPr>
          <a:xfrm>
            <a:off x="6232119" y="1995686"/>
            <a:ext cx="556527" cy="1208488"/>
          </a:xfrm>
          <a:prstGeom prst="rect">
            <a:avLst/>
          </a:prstGeom>
        </p:spPr>
      </p:pic>
      <p:grpSp>
        <p:nvGrpSpPr>
          <p:cNvPr id="2" name="Grupp 1">
            <a:extLst>
              <a:ext uri="{FF2B5EF4-FFF2-40B4-BE49-F238E27FC236}">
                <a16:creationId xmlns:a16="http://schemas.microsoft.com/office/drawing/2014/main" id="{8F7E5472-ED6F-4FDF-B0C0-E5B596F2D57F}"/>
              </a:ext>
            </a:extLst>
          </p:cNvPr>
          <p:cNvGrpSpPr/>
          <p:nvPr/>
        </p:nvGrpSpPr>
        <p:grpSpPr>
          <a:xfrm>
            <a:off x="3419872" y="1995686"/>
            <a:ext cx="2740238" cy="1208488"/>
            <a:chOff x="3419872" y="2241050"/>
            <a:chExt cx="2740238" cy="1208488"/>
          </a:xfrm>
        </p:grpSpPr>
        <p:pic>
          <p:nvPicPr>
            <p:cNvPr id="16" name="Bildobjekt 15">
              <a:extLst>
                <a:ext uri="{FF2B5EF4-FFF2-40B4-BE49-F238E27FC236}">
                  <a16:creationId xmlns:a16="http://schemas.microsoft.com/office/drawing/2014/main" id="{CE866522-C7F4-40D3-86AC-3728877184F3}"/>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56470" t="3852" r="29439"/>
            <a:stretch/>
          </p:blipFill>
          <p:spPr>
            <a:xfrm>
              <a:off x="5584045" y="2241050"/>
              <a:ext cx="576065" cy="1208488"/>
            </a:xfrm>
            <a:prstGeom prst="rect">
              <a:avLst/>
            </a:prstGeom>
          </p:spPr>
        </p:pic>
        <p:pic>
          <p:nvPicPr>
            <p:cNvPr id="17" name="Bildobjekt 16">
              <a:extLst>
                <a:ext uri="{FF2B5EF4-FFF2-40B4-BE49-F238E27FC236}">
                  <a16:creationId xmlns:a16="http://schemas.microsoft.com/office/drawing/2014/main" id="{22854435-6277-4BAE-9C58-48E41D6B1727}"/>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65097" t="8750" r="21710" b="11033"/>
            <a:stretch/>
          </p:blipFill>
          <p:spPr>
            <a:xfrm>
              <a:off x="4865535" y="2241050"/>
              <a:ext cx="646501" cy="1208488"/>
            </a:xfrm>
            <a:prstGeom prst="rect">
              <a:avLst/>
            </a:prstGeom>
          </p:spPr>
        </p:pic>
        <p:pic>
          <p:nvPicPr>
            <p:cNvPr id="18" name="Bildobjekt 17">
              <a:extLst>
                <a:ext uri="{FF2B5EF4-FFF2-40B4-BE49-F238E27FC236}">
                  <a16:creationId xmlns:a16="http://schemas.microsoft.com/office/drawing/2014/main" id="{162DDD9F-5F91-4B21-A9C4-033793ACE5C6}"/>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64863" t="2038" r="772" b="-378"/>
            <a:stretch/>
          </p:blipFill>
          <p:spPr>
            <a:xfrm>
              <a:off x="3419872" y="2241050"/>
              <a:ext cx="1373654" cy="1208488"/>
            </a:xfrm>
            <a:prstGeom prst="rect">
              <a:avLst/>
            </a:prstGeom>
          </p:spPr>
        </p:pic>
      </p:grpSp>
      <p:grpSp>
        <p:nvGrpSpPr>
          <p:cNvPr id="29" name="Grupp 28">
            <a:extLst>
              <a:ext uri="{FF2B5EF4-FFF2-40B4-BE49-F238E27FC236}">
                <a16:creationId xmlns:a16="http://schemas.microsoft.com/office/drawing/2014/main" id="{FEAD8284-AD6E-4D10-B178-178E80B9978F}"/>
              </a:ext>
            </a:extLst>
          </p:cNvPr>
          <p:cNvGrpSpPr/>
          <p:nvPr/>
        </p:nvGrpSpPr>
        <p:grpSpPr>
          <a:xfrm>
            <a:off x="7364711" y="3200260"/>
            <a:ext cx="1829099" cy="1943240"/>
            <a:chOff x="7314901" y="3207106"/>
            <a:chExt cx="1829099" cy="1943240"/>
          </a:xfrm>
        </p:grpSpPr>
        <p:pic>
          <p:nvPicPr>
            <p:cNvPr id="19" name="Bildobjekt 18">
              <a:extLst>
                <a:ext uri="{FF2B5EF4-FFF2-40B4-BE49-F238E27FC236}">
                  <a16:creationId xmlns:a16="http://schemas.microsoft.com/office/drawing/2014/main" id="{C3338DB2-6C66-46A4-BF68-28B9A2F1FEA7}"/>
                </a:ext>
              </a:extLst>
            </p:cNvPr>
            <p:cNvPicPr>
              <a:picLocks noChangeAspect="1"/>
            </p:cNvPicPr>
            <p:nvPr/>
          </p:nvPicPr>
          <p:blipFill rotWithShape="1">
            <a:blip r:embed="rId9" cstate="hqprint">
              <a:extLst>
                <a:ext uri="{28A0092B-C50C-407E-A947-70E740481C1C}">
                  <a14:useLocalDpi xmlns:a14="http://schemas.microsoft.com/office/drawing/2010/main" val="0"/>
                </a:ext>
              </a:extLst>
            </a:blip>
            <a:srcRect l="6248" t="10643" r="86123" b="17956"/>
            <a:stretch/>
          </p:blipFill>
          <p:spPr>
            <a:xfrm>
              <a:off x="8676456" y="3805084"/>
              <a:ext cx="467544" cy="1345262"/>
            </a:xfrm>
            <a:prstGeom prst="rect">
              <a:avLst/>
            </a:prstGeom>
          </p:spPr>
        </p:pic>
        <p:pic>
          <p:nvPicPr>
            <p:cNvPr id="20" name="Bildobjekt 19">
              <a:extLst>
                <a:ext uri="{FF2B5EF4-FFF2-40B4-BE49-F238E27FC236}">
                  <a16:creationId xmlns:a16="http://schemas.microsoft.com/office/drawing/2014/main" id="{F438178C-CED4-4EB5-AE77-2704BFE783C3}"/>
                </a:ext>
              </a:extLst>
            </p:cNvPr>
            <p:cNvPicPr>
              <a:picLocks noChangeAspect="1"/>
            </p:cNvPicPr>
            <p:nvPr/>
          </p:nvPicPr>
          <p:blipFill rotWithShape="1">
            <a:blip r:embed="rId10" cstate="hqprint">
              <a:extLst>
                <a:ext uri="{28A0092B-C50C-407E-A947-70E740481C1C}">
                  <a14:useLocalDpi xmlns:a14="http://schemas.microsoft.com/office/drawing/2010/main" val="0"/>
                </a:ext>
              </a:extLst>
            </a:blip>
            <a:srcRect l="83041" t="22598" r="3766" b="-396"/>
            <a:stretch/>
          </p:blipFill>
          <p:spPr>
            <a:xfrm>
              <a:off x="7934415" y="3805084"/>
              <a:ext cx="742041" cy="1345262"/>
            </a:xfrm>
            <a:prstGeom prst="rect">
              <a:avLst/>
            </a:prstGeom>
          </p:spPr>
        </p:pic>
        <p:pic>
          <p:nvPicPr>
            <p:cNvPr id="21" name="Bildobjekt 20">
              <a:extLst>
                <a:ext uri="{FF2B5EF4-FFF2-40B4-BE49-F238E27FC236}">
                  <a16:creationId xmlns:a16="http://schemas.microsoft.com/office/drawing/2014/main" id="{60FD3CB2-A925-4B3D-BB81-68A0E3471BCB}"/>
                </a:ext>
              </a:extLst>
            </p:cNvPr>
            <p:cNvPicPr>
              <a:picLocks noChangeAspect="1"/>
            </p:cNvPicPr>
            <p:nvPr/>
          </p:nvPicPr>
          <p:blipFill rotWithShape="1">
            <a:blip r:embed="rId11" cstate="hqprint">
              <a:extLst>
                <a:ext uri="{28A0092B-C50C-407E-A947-70E740481C1C}">
                  <a14:useLocalDpi xmlns:a14="http://schemas.microsoft.com/office/drawing/2010/main" val="0"/>
                </a:ext>
              </a:extLst>
            </a:blip>
            <a:srcRect l="25500" t="16836" r="62907" b="1278"/>
            <a:stretch/>
          </p:blipFill>
          <p:spPr>
            <a:xfrm>
              <a:off x="7314901" y="3805084"/>
              <a:ext cx="619514" cy="1345262"/>
            </a:xfrm>
            <a:prstGeom prst="rect">
              <a:avLst/>
            </a:prstGeom>
          </p:spPr>
        </p:pic>
        <p:cxnSp>
          <p:nvCxnSpPr>
            <p:cNvPr id="22" name="Rak koppling 21">
              <a:extLst>
                <a:ext uri="{FF2B5EF4-FFF2-40B4-BE49-F238E27FC236}">
                  <a16:creationId xmlns:a16="http://schemas.microsoft.com/office/drawing/2014/main" id="{FA80CFF6-7D28-4A37-8A42-41FC3F351AC1}"/>
                </a:ext>
              </a:extLst>
            </p:cNvPr>
            <p:cNvCxnSpPr>
              <a:cxnSpLocks/>
            </p:cNvCxnSpPr>
            <p:nvPr/>
          </p:nvCxnSpPr>
          <p:spPr>
            <a:xfrm flipH="1">
              <a:off x="7314902" y="3207106"/>
              <a:ext cx="576062" cy="59797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ak koppling 22">
              <a:extLst>
                <a:ext uri="{FF2B5EF4-FFF2-40B4-BE49-F238E27FC236}">
                  <a16:creationId xmlns:a16="http://schemas.microsoft.com/office/drawing/2014/main" id="{331925D2-BDB4-4854-86FE-F8E80D294E1E}"/>
                </a:ext>
              </a:extLst>
            </p:cNvPr>
            <p:cNvCxnSpPr>
              <a:cxnSpLocks/>
            </p:cNvCxnSpPr>
            <p:nvPr/>
          </p:nvCxnSpPr>
          <p:spPr>
            <a:xfrm>
              <a:off x="8899076" y="3207106"/>
              <a:ext cx="244924" cy="597978"/>
            </a:xfrm>
            <a:prstGeom prst="line">
              <a:avLst/>
            </a:prstGeom>
          </p:spPr>
          <p:style>
            <a:lnRef idx="1">
              <a:schemeClr val="accent1"/>
            </a:lnRef>
            <a:fillRef idx="0">
              <a:schemeClr val="accent1"/>
            </a:fillRef>
            <a:effectRef idx="0">
              <a:schemeClr val="accent1"/>
            </a:effectRef>
            <a:fontRef idx="minor">
              <a:schemeClr val="tx1"/>
            </a:fontRef>
          </p:style>
        </p:cxnSp>
        <p:sp>
          <p:nvSpPr>
            <p:cNvPr id="28" name="Rektangel 27">
              <a:extLst>
                <a:ext uri="{FF2B5EF4-FFF2-40B4-BE49-F238E27FC236}">
                  <a16:creationId xmlns:a16="http://schemas.microsoft.com/office/drawing/2014/main" id="{622B39B9-96BC-4FDD-9B18-8FF291B159C8}"/>
                </a:ext>
              </a:extLst>
            </p:cNvPr>
            <p:cNvSpPr/>
            <p:nvPr/>
          </p:nvSpPr>
          <p:spPr>
            <a:xfrm>
              <a:off x="7314901" y="3805084"/>
              <a:ext cx="1829099" cy="134526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Tree>
    <p:extLst>
      <p:ext uri="{BB962C8B-B14F-4D97-AF65-F5344CB8AC3E}">
        <p14:creationId xmlns:p14="http://schemas.microsoft.com/office/powerpoint/2010/main" val="51576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5171F730-C53B-4209-808A-808D756D6261}"/>
              </a:ext>
            </a:extLst>
          </p:cNvPr>
          <p:cNvSpPr>
            <a:spLocks noGrp="1"/>
          </p:cNvSpPr>
          <p:nvPr>
            <p:ph type="body" sz="quarter" idx="15"/>
          </p:nvPr>
        </p:nvSpPr>
        <p:spPr>
          <a:xfrm>
            <a:off x="898087" y="1347614"/>
            <a:ext cx="7347825" cy="3456384"/>
          </a:xfrm>
        </p:spPr>
        <p:txBody>
          <a:bodyPr/>
          <a:lstStyle/>
          <a:p>
            <a:r>
              <a:rPr lang="sv-SE" sz="1600" dirty="0" err="1"/>
              <a:t>Educational</a:t>
            </a:r>
            <a:r>
              <a:rPr lang="sv-SE" sz="1600" dirty="0"/>
              <a:t> </a:t>
            </a:r>
            <a:r>
              <a:rPr lang="sv-SE" sz="1600" dirty="0" err="1"/>
              <a:t>capacity</a:t>
            </a:r>
            <a:r>
              <a:rPr lang="sv-SE" sz="1600" dirty="0"/>
              <a:t> </a:t>
            </a:r>
            <a:r>
              <a:rPr lang="sv-SE" sz="1600" dirty="0" err="1"/>
              <a:t>within</a:t>
            </a:r>
            <a:r>
              <a:rPr lang="sv-SE" sz="1600" dirty="0"/>
              <a:t> </a:t>
            </a:r>
            <a:r>
              <a:rPr lang="sv-SE" sz="1600" dirty="0" err="1"/>
              <a:t>radiation</a:t>
            </a:r>
            <a:r>
              <a:rPr lang="sv-SE" sz="1600" dirty="0"/>
              <a:t> </a:t>
            </a:r>
            <a:r>
              <a:rPr lang="sv-SE" sz="1600" dirty="0" err="1"/>
              <a:t>related</a:t>
            </a:r>
            <a:r>
              <a:rPr lang="sv-SE" sz="1600" dirty="0"/>
              <a:t> areas</a:t>
            </a:r>
          </a:p>
          <a:p>
            <a:r>
              <a:rPr lang="sv-SE" sz="1600" dirty="0" err="1"/>
              <a:t>Available</a:t>
            </a:r>
            <a:r>
              <a:rPr lang="sv-SE" sz="1600" dirty="0"/>
              <a:t> </a:t>
            </a:r>
            <a:r>
              <a:rPr lang="sv-SE" sz="1600" dirty="0" err="1"/>
              <a:t>educational</a:t>
            </a:r>
            <a:r>
              <a:rPr lang="sv-SE" sz="1600" dirty="0"/>
              <a:t> </a:t>
            </a:r>
            <a:r>
              <a:rPr lang="sv-SE" sz="1600" dirty="0" err="1"/>
              <a:t>pathways</a:t>
            </a:r>
            <a:endParaRPr lang="sv-SE" sz="1600" dirty="0"/>
          </a:p>
          <a:p>
            <a:pPr lvl="1"/>
            <a:r>
              <a:rPr lang="sv-SE" sz="1400" dirty="0" err="1"/>
              <a:t>Academic</a:t>
            </a:r>
            <a:r>
              <a:rPr lang="sv-SE" sz="1400" dirty="0"/>
              <a:t> programs</a:t>
            </a:r>
          </a:p>
          <a:p>
            <a:pPr lvl="2"/>
            <a:r>
              <a:rPr lang="sv-SE" sz="1400" dirty="0" err="1"/>
              <a:t>Specialised</a:t>
            </a:r>
            <a:r>
              <a:rPr lang="sv-SE" sz="1400" dirty="0"/>
              <a:t> programs</a:t>
            </a:r>
          </a:p>
          <a:p>
            <a:pPr lvl="2"/>
            <a:r>
              <a:rPr lang="sv-SE" sz="1400" dirty="0"/>
              <a:t>General programs </a:t>
            </a:r>
            <a:r>
              <a:rPr lang="sv-SE" sz="1400" dirty="0" err="1"/>
              <a:t>with</a:t>
            </a:r>
            <a:r>
              <a:rPr lang="sv-SE" sz="1400" dirty="0"/>
              <a:t> a </a:t>
            </a:r>
            <a:r>
              <a:rPr lang="sv-SE" sz="1400" dirty="0" err="1"/>
              <a:t>possiblity</a:t>
            </a:r>
            <a:r>
              <a:rPr lang="sv-SE" sz="1400" dirty="0"/>
              <a:t> to </a:t>
            </a:r>
            <a:r>
              <a:rPr lang="sv-SE" sz="1400" dirty="0" err="1"/>
              <a:t>specialise</a:t>
            </a:r>
            <a:endParaRPr lang="sv-SE" sz="1400" dirty="0"/>
          </a:p>
          <a:p>
            <a:pPr lvl="1"/>
            <a:r>
              <a:rPr lang="sv-SE" sz="1400" dirty="0" err="1"/>
              <a:t>Contract</a:t>
            </a:r>
            <a:r>
              <a:rPr lang="sv-SE" sz="1400" dirty="0"/>
              <a:t> </a:t>
            </a:r>
            <a:r>
              <a:rPr lang="sv-SE" sz="1400" dirty="0" err="1"/>
              <a:t>education</a:t>
            </a:r>
            <a:endParaRPr lang="sv-SE" sz="1400" dirty="0"/>
          </a:p>
          <a:p>
            <a:pPr lvl="1"/>
            <a:r>
              <a:rPr lang="sv-SE" sz="1400" dirty="0" err="1"/>
              <a:t>Vocational</a:t>
            </a:r>
            <a:r>
              <a:rPr lang="sv-SE" sz="1400" dirty="0"/>
              <a:t> (</a:t>
            </a:r>
            <a:r>
              <a:rPr lang="sv-SE" sz="1400" dirty="0" err="1"/>
              <a:t>Yh</a:t>
            </a:r>
            <a:r>
              <a:rPr lang="sv-SE" sz="1400" dirty="0"/>
              <a:t>) </a:t>
            </a:r>
            <a:r>
              <a:rPr lang="sv-SE" sz="1400" dirty="0" err="1"/>
              <a:t>training</a:t>
            </a:r>
            <a:r>
              <a:rPr lang="sv-SE" sz="1400" dirty="0"/>
              <a:t> programs</a:t>
            </a:r>
          </a:p>
          <a:p>
            <a:r>
              <a:rPr lang="sv-SE" sz="1600" dirty="0" err="1"/>
              <a:t>Number</a:t>
            </a:r>
            <a:r>
              <a:rPr lang="sv-SE" sz="1600" dirty="0"/>
              <a:t> </a:t>
            </a:r>
            <a:r>
              <a:rPr lang="sv-SE" sz="1600" dirty="0" err="1"/>
              <a:t>of</a:t>
            </a:r>
            <a:r>
              <a:rPr lang="sv-SE" sz="1600" dirty="0"/>
              <a:t> </a:t>
            </a:r>
            <a:r>
              <a:rPr lang="sv-SE" sz="1600" dirty="0" err="1"/>
              <a:t>admitted</a:t>
            </a:r>
            <a:r>
              <a:rPr lang="sv-SE" sz="1600" dirty="0"/>
              <a:t> and </a:t>
            </a:r>
            <a:r>
              <a:rPr lang="sv-SE" sz="1600" dirty="0" err="1"/>
              <a:t>graduated</a:t>
            </a:r>
            <a:r>
              <a:rPr lang="sv-SE" sz="1600" dirty="0"/>
              <a:t> students</a:t>
            </a:r>
          </a:p>
          <a:p>
            <a:r>
              <a:rPr lang="en-US" sz="1600" dirty="0"/>
              <a:t>Conditions and needs for adapting educational capacity</a:t>
            </a:r>
            <a:endParaRPr lang="sv-SE" sz="1600" dirty="0"/>
          </a:p>
          <a:p>
            <a:r>
              <a:rPr lang="en-US" sz="1600" dirty="0"/>
              <a:t>Statistics from Statistics Sweden (SCB) as well as qualitative interviews with the higher education institutions</a:t>
            </a:r>
            <a:endParaRPr lang="sv-SE" sz="1600" dirty="0"/>
          </a:p>
        </p:txBody>
      </p:sp>
      <p:sp>
        <p:nvSpPr>
          <p:cNvPr id="6" name="Rubrik 1">
            <a:extLst>
              <a:ext uri="{FF2B5EF4-FFF2-40B4-BE49-F238E27FC236}">
                <a16:creationId xmlns:a16="http://schemas.microsoft.com/office/drawing/2014/main" id="{96C7858B-4983-40E3-936D-C48555F754CE}"/>
              </a:ext>
            </a:extLst>
          </p:cNvPr>
          <p:cNvSpPr>
            <a:spLocks noGrp="1"/>
          </p:cNvSpPr>
          <p:nvPr>
            <p:ph type="title"/>
          </p:nvPr>
        </p:nvSpPr>
        <p:spPr>
          <a:xfrm>
            <a:off x="905011" y="433758"/>
            <a:ext cx="6043253" cy="669959"/>
          </a:xfrm>
        </p:spPr>
        <p:txBody>
          <a:bodyPr/>
          <a:lstStyle/>
          <a:p>
            <a:r>
              <a:rPr lang="sv-SE" dirty="0" err="1"/>
              <a:t>Educational</a:t>
            </a:r>
            <a:r>
              <a:rPr lang="sv-SE" dirty="0"/>
              <a:t> </a:t>
            </a:r>
            <a:r>
              <a:rPr lang="sv-SE" dirty="0" err="1"/>
              <a:t>capacity</a:t>
            </a:r>
            <a:endParaRPr lang="sv-SE" dirty="0"/>
          </a:p>
        </p:txBody>
      </p:sp>
      <p:pic>
        <p:nvPicPr>
          <p:cNvPr id="10" name="Bildobjekt 9">
            <a:extLst>
              <a:ext uri="{FF2B5EF4-FFF2-40B4-BE49-F238E27FC236}">
                <a16:creationId xmlns:a16="http://schemas.microsoft.com/office/drawing/2014/main" id="{A2E2089C-E7A8-45B3-8F49-40E53B5D534E}"/>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25500" t="16836" r="60747" b="1278"/>
          <a:stretch/>
        </p:blipFill>
        <p:spPr>
          <a:xfrm>
            <a:off x="6931260" y="18951"/>
            <a:ext cx="1022835" cy="1872207"/>
          </a:xfrm>
          <a:prstGeom prst="rect">
            <a:avLst/>
          </a:prstGeom>
        </p:spPr>
      </p:pic>
      <p:grpSp>
        <p:nvGrpSpPr>
          <p:cNvPr id="2" name="Grupp 1">
            <a:extLst>
              <a:ext uri="{FF2B5EF4-FFF2-40B4-BE49-F238E27FC236}">
                <a16:creationId xmlns:a16="http://schemas.microsoft.com/office/drawing/2014/main" id="{F8C55838-C277-4974-82DA-46E3502CD1E5}"/>
              </a:ext>
            </a:extLst>
          </p:cNvPr>
          <p:cNvGrpSpPr/>
          <p:nvPr/>
        </p:nvGrpSpPr>
        <p:grpSpPr>
          <a:xfrm>
            <a:off x="6624552" y="2145220"/>
            <a:ext cx="2444143" cy="1872208"/>
            <a:chOff x="6624552" y="2145220"/>
            <a:chExt cx="2444143" cy="1872208"/>
          </a:xfrm>
        </p:grpSpPr>
        <p:pic>
          <p:nvPicPr>
            <p:cNvPr id="4" name="Bildobjekt 3">
              <a:extLst>
                <a:ext uri="{FF2B5EF4-FFF2-40B4-BE49-F238E27FC236}">
                  <a16:creationId xmlns:a16="http://schemas.microsoft.com/office/drawing/2014/main" id="{660475C0-64C8-4C5D-83C8-1FEDDE567394}"/>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5588" t="17296" r="60462" b="1229"/>
            <a:stretch/>
          </p:blipFill>
          <p:spPr>
            <a:xfrm>
              <a:off x="8064018" y="2145220"/>
              <a:ext cx="1004677" cy="1872208"/>
            </a:xfrm>
            <a:prstGeom prst="rect">
              <a:avLst/>
            </a:prstGeom>
          </p:spPr>
        </p:pic>
        <p:pic>
          <p:nvPicPr>
            <p:cNvPr id="1026" name="Picture 2">
              <a:extLst>
                <a:ext uri="{FF2B5EF4-FFF2-40B4-BE49-F238E27FC236}">
                  <a16:creationId xmlns:a16="http://schemas.microsoft.com/office/drawing/2014/main" id="{1E7EAF30-F4D8-48A1-B494-E7C2BB530EA8}"/>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6624552" y="2601722"/>
              <a:ext cx="924192" cy="959204"/>
            </a:xfrm>
            <a:prstGeom prst="rect">
              <a:avLst/>
            </a:prstGeom>
            <a:noFill/>
            <a:extLst>
              <a:ext uri="{909E8E84-426E-40DD-AFC4-6F175D3DCCD1}">
                <a14:hiddenFill xmlns:a14="http://schemas.microsoft.com/office/drawing/2010/main">
                  <a:solidFill>
                    <a:srgbClr val="FFFFFF"/>
                  </a:solidFill>
                </a14:hiddenFill>
              </a:ext>
            </a:extLst>
          </p:spPr>
        </p:pic>
        <p:sp>
          <p:nvSpPr>
            <p:cNvPr id="15" name="Plustecken 14">
              <a:extLst>
                <a:ext uri="{FF2B5EF4-FFF2-40B4-BE49-F238E27FC236}">
                  <a16:creationId xmlns:a16="http://schemas.microsoft.com/office/drawing/2014/main" id="{1A15E87E-7B29-4E0B-A851-71B944BAA55F}"/>
                </a:ext>
              </a:extLst>
            </p:cNvPr>
            <p:cNvSpPr/>
            <p:nvPr/>
          </p:nvSpPr>
          <p:spPr>
            <a:xfrm>
              <a:off x="7633892" y="2902281"/>
              <a:ext cx="344977" cy="35808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Tree>
    <p:extLst>
      <p:ext uri="{BB962C8B-B14F-4D97-AF65-F5344CB8AC3E}">
        <p14:creationId xmlns:p14="http://schemas.microsoft.com/office/powerpoint/2010/main" val="295415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ED21A3-0660-43AC-8E27-8E22748D3C9B}"/>
              </a:ext>
            </a:extLst>
          </p:cNvPr>
          <p:cNvSpPr>
            <a:spLocks noGrp="1"/>
          </p:cNvSpPr>
          <p:nvPr>
            <p:ph type="title"/>
          </p:nvPr>
        </p:nvSpPr>
        <p:spPr>
          <a:xfrm>
            <a:off x="905010" y="433758"/>
            <a:ext cx="7350527" cy="586860"/>
          </a:xfrm>
        </p:spPr>
        <p:txBody>
          <a:bodyPr/>
          <a:lstStyle/>
          <a:p>
            <a:r>
              <a:rPr lang="sv-SE" sz="2400" dirty="0" err="1"/>
              <a:t>Mapping</a:t>
            </a:r>
            <a:r>
              <a:rPr lang="sv-SE" sz="2400" dirty="0"/>
              <a:t> </a:t>
            </a:r>
            <a:r>
              <a:rPr lang="sv-SE" sz="2400" dirty="0" err="1"/>
              <a:t>of</a:t>
            </a:r>
            <a:r>
              <a:rPr lang="sv-SE" sz="2400" dirty="0"/>
              <a:t> </a:t>
            </a:r>
            <a:r>
              <a:rPr lang="sv-SE" sz="2400" dirty="0" err="1"/>
              <a:t>competence</a:t>
            </a:r>
            <a:r>
              <a:rPr lang="sv-SE" sz="2400" dirty="0"/>
              <a:t> </a:t>
            </a:r>
            <a:r>
              <a:rPr lang="sv-SE" sz="2400" dirty="0" err="1"/>
              <a:t>supply</a:t>
            </a:r>
            <a:r>
              <a:rPr lang="sv-SE" sz="2400" dirty="0"/>
              <a:t> and </a:t>
            </a:r>
            <a:r>
              <a:rPr lang="sv-SE" sz="2400" dirty="0" err="1"/>
              <a:t>needs</a:t>
            </a:r>
            <a:endParaRPr lang="sv-SE" sz="2400" dirty="0"/>
          </a:p>
        </p:txBody>
      </p:sp>
      <p:sp>
        <p:nvSpPr>
          <p:cNvPr id="3" name="Platshållare för text 2">
            <a:extLst>
              <a:ext uri="{FF2B5EF4-FFF2-40B4-BE49-F238E27FC236}">
                <a16:creationId xmlns:a16="http://schemas.microsoft.com/office/drawing/2014/main" id="{E4273AC8-55B6-4F98-B611-226E6ED8A7D6}"/>
              </a:ext>
            </a:extLst>
          </p:cNvPr>
          <p:cNvSpPr>
            <a:spLocks noGrp="1"/>
          </p:cNvSpPr>
          <p:nvPr>
            <p:ph type="body" sz="quarter" idx="15"/>
          </p:nvPr>
        </p:nvSpPr>
        <p:spPr>
          <a:xfrm>
            <a:off x="904933" y="1222772"/>
            <a:ext cx="7923951" cy="916929"/>
          </a:xfrm>
        </p:spPr>
        <p:txBody>
          <a:bodyPr/>
          <a:lstStyle/>
          <a:p>
            <a:r>
              <a:rPr lang="sv-SE" dirty="0" err="1"/>
              <a:t>Need</a:t>
            </a:r>
            <a:r>
              <a:rPr lang="sv-SE" dirty="0"/>
              <a:t> to </a:t>
            </a:r>
            <a:r>
              <a:rPr lang="sv-SE" dirty="0" err="1"/>
              <a:t>employ</a:t>
            </a:r>
            <a:r>
              <a:rPr lang="sv-SE" dirty="0"/>
              <a:t> </a:t>
            </a:r>
            <a:r>
              <a:rPr lang="sv-SE" dirty="0" err="1"/>
              <a:t>about</a:t>
            </a:r>
            <a:r>
              <a:rPr lang="sv-SE" dirty="0"/>
              <a:t> 200 </a:t>
            </a:r>
            <a:r>
              <a:rPr lang="sv-SE" dirty="0" err="1"/>
              <a:t>people</a:t>
            </a:r>
            <a:r>
              <a:rPr lang="sv-SE" dirty="0"/>
              <a:t> </a:t>
            </a:r>
            <a:r>
              <a:rPr lang="sv-SE" dirty="0" err="1"/>
              <a:t>already</a:t>
            </a:r>
            <a:r>
              <a:rPr lang="sv-SE" dirty="0"/>
              <a:t> </a:t>
            </a:r>
            <a:r>
              <a:rPr lang="sv-SE" dirty="0" err="1"/>
              <a:t>within</a:t>
            </a:r>
            <a:r>
              <a:rPr lang="sv-SE" dirty="0"/>
              <a:t> </a:t>
            </a:r>
            <a:r>
              <a:rPr lang="sv-SE" dirty="0" err="1"/>
              <a:t>three</a:t>
            </a:r>
            <a:r>
              <a:rPr lang="sv-SE" dirty="0"/>
              <a:t> </a:t>
            </a:r>
            <a:r>
              <a:rPr lang="sv-SE" dirty="0" err="1"/>
              <a:t>years</a:t>
            </a:r>
            <a:r>
              <a:rPr lang="sv-SE" dirty="0"/>
              <a:t>, in the </a:t>
            </a:r>
            <a:r>
              <a:rPr lang="sv-SE" dirty="0" err="1"/>
              <a:t>base</a:t>
            </a:r>
            <a:r>
              <a:rPr lang="sv-SE" dirty="0"/>
              <a:t> scenario</a:t>
            </a:r>
          </a:p>
          <a:p>
            <a:r>
              <a:rPr lang="sv-SE" dirty="0" err="1"/>
              <a:t>Increase</a:t>
            </a:r>
            <a:r>
              <a:rPr lang="sv-SE" dirty="0"/>
              <a:t> to 2100 </a:t>
            </a:r>
            <a:r>
              <a:rPr lang="sv-SE" dirty="0" err="1"/>
              <a:t>people</a:t>
            </a:r>
            <a:r>
              <a:rPr lang="sv-SE" dirty="0"/>
              <a:t> </a:t>
            </a:r>
            <a:r>
              <a:rPr lang="sv-SE" dirty="0" err="1"/>
              <a:t>within</a:t>
            </a:r>
            <a:r>
              <a:rPr lang="sv-SE" dirty="0"/>
              <a:t> 3 </a:t>
            </a:r>
            <a:r>
              <a:rPr lang="sv-SE" dirty="0" err="1"/>
              <a:t>years</a:t>
            </a:r>
            <a:r>
              <a:rPr lang="sv-SE" dirty="0"/>
              <a:t> (+ ~30%) and 2300 </a:t>
            </a:r>
            <a:r>
              <a:rPr lang="sv-SE" dirty="0" err="1"/>
              <a:t>within</a:t>
            </a:r>
            <a:r>
              <a:rPr lang="sv-SE" dirty="0"/>
              <a:t> 10 </a:t>
            </a:r>
            <a:r>
              <a:rPr lang="sv-SE" dirty="0" err="1"/>
              <a:t>years</a:t>
            </a:r>
            <a:r>
              <a:rPr lang="sv-SE" dirty="0"/>
              <a:t> (+~50%)</a:t>
            </a:r>
          </a:p>
        </p:txBody>
      </p:sp>
      <p:graphicFrame>
        <p:nvGraphicFramePr>
          <p:cNvPr id="5" name="Diagram 4">
            <a:extLst>
              <a:ext uri="{FF2B5EF4-FFF2-40B4-BE49-F238E27FC236}">
                <a16:creationId xmlns:a16="http://schemas.microsoft.com/office/drawing/2014/main" id="{6BC02F94-1C37-4B04-A7B8-5B821CF2BF40}"/>
              </a:ext>
            </a:extLst>
          </p:cNvPr>
          <p:cNvGraphicFramePr>
            <a:graphicFrameLocks/>
          </p:cNvGraphicFramePr>
          <p:nvPr/>
        </p:nvGraphicFramePr>
        <p:xfrm>
          <a:off x="472817" y="1923678"/>
          <a:ext cx="8198365"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7" name="Rätvinklig triangel 6">
            <a:extLst>
              <a:ext uri="{FF2B5EF4-FFF2-40B4-BE49-F238E27FC236}">
                <a16:creationId xmlns:a16="http://schemas.microsoft.com/office/drawing/2014/main" id="{3FEE41D3-065D-4F89-A49D-2A1407267C3A}"/>
              </a:ext>
            </a:extLst>
          </p:cNvPr>
          <p:cNvSpPr/>
          <p:nvPr/>
        </p:nvSpPr>
        <p:spPr>
          <a:xfrm>
            <a:off x="3617222" y="2062393"/>
            <a:ext cx="335147" cy="272450"/>
          </a:xfrm>
          <a:prstGeom prst="r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sv-SE" kern="1200"/>
          </a:p>
        </p:txBody>
      </p:sp>
      <p:sp>
        <p:nvSpPr>
          <p:cNvPr id="8" name="Rätvinklig triangel 7">
            <a:extLst>
              <a:ext uri="{FF2B5EF4-FFF2-40B4-BE49-F238E27FC236}">
                <a16:creationId xmlns:a16="http://schemas.microsoft.com/office/drawing/2014/main" id="{C9C71FA3-21BF-4AC6-AAEE-513A7091EA56}"/>
              </a:ext>
            </a:extLst>
          </p:cNvPr>
          <p:cNvSpPr/>
          <p:nvPr/>
        </p:nvSpPr>
        <p:spPr>
          <a:xfrm>
            <a:off x="4955147" y="2048918"/>
            <a:ext cx="341516" cy="275823"/>
          </a:xfrm>
          <a:prstGeom prst="rtTriangl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sv-SE" kern="1200" dirty="0"/>
          </a:p>
        </p:txBody>
      </p:sp>
      <p:sp>
        <p:nvSpPr>
          <p:cNvPr id="9" name="Rätvinklig triangel 8">
            <a:extLst>
              <a:ext uri="{FF2B5EF4-FFF2-40B4-BE49-F238E27FC236}">
                <a16:creationId xmlns:a16="http://schemas.microsoft.com/office/drawing/2014/main" id="{8F67C262-5892-4204-8AF8-C14F1BBF8102}"/>
              </a:ext>
            </a:extLst>
          </p:cNvPr>
          <p:cNvSpPr/>
          <p:nvPr/>
        </p:nvSpPr>
        <p:spPr>
          <a:xfrm>
            <a:off x="2578963" y="2048918"/>
            <a:ext cx="346500" cy="275823"/>
          </a:xfrm>
          <a:prstGeom prst="r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sv-SE" kern="1200"/>
          </a:p>
        </p:txBody>
      </p:sp>
      <p:sp>
        <p:nvSpPr>
          <p:cNvPr id="10" name="Rätvinklig triangel 9">
            <a:extLst>
              <a:ext uri="{FF2B5EF4-FFF2-40B4-BE49-F238E27FC236}">
                <a16:creationId xmlns:a16="http://schemas.microsoft.com/office/drawing/2014/main" id="{EF2F0C05-EB0F-4E23-9F94-6E2803F0B94C}"/>
              </a:ext>
            </a:extLst>
          </p:cNvPr>
          <p:cNvSpPr/>
          <p:nvPr/>
        </p:nvSpPr>
        <p:spPr>
          <a:xfrm rot="10800000">
            <a:off x="3621911" y="2062393"/>
            <a:ext cx="330458" cy="27245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sv-SE" kern="1200"/>
          </a:p>
        </p:txBody>
      </p:sp>
      <p:sp>
        <p:nvSpPr>
          <p:cNvPr id="11" name="Rätvinklig triangel 10">
            <a:extLst>
              <a:ext uri="{FF2B5EF4-FFF2-40B4-BE49-F238E27FC236}">
                <a16:creationId xmlns:a16="http://schemas.microsoft.com/office/drawing/2014/main" id="{7FFF2B6A-C22A-4989-9907-D6A23DBB37A7}"/>
              </a:ext>
            </a:extLst>
          </p:cNvPr>
          <p:cNvSpPr/>
          <p:nvPr/>
        </p:nvSpPr>
        <p:spPr>
          <a:xfrm rot="10800000">
            <a:off x="4954196" y="2049286"/>
            <a:ext cx="330460" cy="272450"/>
          </a:xfrm>
          <a:prstGeom prst="rtTriangl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sv-SE" kern="1200"/>
          </a:p>
        </p:txBody>
      </p:sp>
      <p:sp>
        <p:nvSpPr>
          <p:cNvPr id="12" name="Rätvinklig triangel 11">
            <a:extLst>
              <a:ext uri="{FF2B5EF4-FFF2-40B4-BE49-F238E27FC236}">
                <a16:creationId xmlns:a16="http://schemas.microsoft.com/office/drawing/2014/main" id="{659D7E22-9EFC-41F2-9E81-4893B2478752}"/>
              </a:ext>
            </a:extLst>
          </p:cNvPr>
          <p:cNvSpPr/>
          <p:nvPr/>
        </p:nvSpPr>
        <p:spPr>
          <a:xfrm rot="10800000">
            <a:off x="2555777" y="2051422"/>
            <a:ext cx="346499" cy="273318"/>
          </a:xfrm>
          <a:prstGeom prst="r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sv-SE" kern="1200"/>
          </a:p>
        </p:txBody>
      </p:sp>
      <p:sp>
        <p:nvSpPr>
          <p:cNvPr id="4" name="Rektangel 3">
            <a:extLst>
              <a:ext uri="{FF2B5EF4-FFF2-40B4-BE49-F238E27FC236}">
                <a16:creationId xmlns:a16="http://schemas.microsoft.com/office/drawing/2014/main" id="{01F3D6FF-F3EA-4B0A-BBA5-B9E7DF2F7456}"/>
              </a:ext>
            </a:extLst>
          </p:cNvPr>
          <p:cNvSpPr/>
          <p:nvPr/>
        </p:nvSpPr>
        <p:spPr>
          <a:xfrm>
            <a:off x="2934176" y="2062393"/>
            <a:ext cx="671040" cy="259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r>
              <a:rPr lang="sv-SE" sz="1400" dirty="0" err="1">
                <a:solidFill>
                  <a:srgbClr val="5E5E5E"/>
                </a:solidFill>
              </a:rPr>
              <a:t>Today</a:t>
            </a:r>
            <a:endParaRPr lang="sv-SE" sz="1400" dirty="0">
              <a:solidFill>
                <a:srgbClr val="5E5E5E"/>
              </a:solidFill>
            </a:endParaRPr>
          </a:p>
        </p:txBody>
      </p:sp>
      <p:sp>
        <p:nvSpPr>
          <p:cNvPr id="13" name="Rektangel 12">
            <a:extLst>
              <a:ext uri="{FF2B5EF4-FFF2-40B4-BE49-F238E27FC236}">
                <a16:creationId xmlns:a16="http://schemas.microsoft.com/office/drawing/2014/main" id="{A6406F38-C1EC-4D51-952F-29E3AE153639}"/>
              </a:ext>
            </a:extLst>
          </p:cNvPr>
          <p:cNvSpPr/>
          <p:nvPr/>
        </p:nvSpPr>
        <p:spPr>
          <a:xfrm>
            <a:off x="3961455" y="2062393"/>
            <a:ext cx="980734" cy="259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dirty="0" err="1">
                <a:solidFill>
                  <a:srgbClr val="5E5E5E"/>
                </a:solidFill>
              </a:rPr>
              <a:t>Increased</a:t>
            </a:r>
            <a:r>
              <a:rPr lang="sv-SE" sz="1400" dirty="0">
                <a:solidFill>
                  <a:srgbClr val="5E5E5E"/>
                </a:solidFill>
              </a:rPr>
              <a:t> </a:t>
            </a:r>
            <a:r>
              <a:rPr lang="sv-SE" sz="1400" dirty="0" err="1">
                <a:solidFill>
                  <a:srgbClr val="5E5E5E"/>
                </a:solidFill>
              </a:rPr>
              <a:t>needs</a:t>
            </a:r>
            <a:endParaRPr lang="sv-SE" sz="1400" dirty="0">
              <a:solidFill>
                <a:srgbClr val="5E5E5E"/>
              </a:solidFill>
            </a:endParaRPr>
          </a:p>
        </p:txBody>
      </p:sp>
      <p:sp>
        <p:nvSpPr>
          <p:cNvPr id="14" name="Rektangel 13">
            <a:extLst>
              <a:ext uri="{FF2B5EF4-FFF2-40B4-BE49-F238E27FC236}">
                <a16:creationId xmlns:a16="http://schemas.microsoft.com/office/drawing/2014/main" id="{FFFFAC4E-BFCA-4C91-A325-97D9F9C9CF37}"/>
              </a:ext>
            </a:extLst>
          </p:cNvPr>
          <p:cNvSpPr/>
          <p:nvPr/>
        </p:nvSpPr>
        <p:spPr>
          <a:xfrm>
            <a:off x="5309621" y="2062393"/>
            <a:ext cx="1420689" cy="259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dirty="0" err="1">
                <a:solidFill>
                  <a:srgbClr val="5E5E5E"/>
                </a:solidFill>
              </a:rPr>
              <a:t>Replacements</a:t>
            </a:r>
            <a:endParaRPr lang="sv-SE" sz="1400" dirty="0">
              <a:solidFill>
                <a:srgbClr val="5E5E5E"/>
              </a:solidFill>
            </a:endParaRPr>
          </a:p>
        </p:txBody>
      </p:sp>
      <p:sp>
        <p:nvSpPr>
          <p:cNvPr id="15" name="Rektangel 14">
            <a:extLst>
              <a:ext uri="{FF2B5EF4-FFF2-40B4-BE49-F238E27FC236}">
                <a16:creationId xmlns:a16="http://schemas.microsoft.com/office/drawing/2014/main" id="{DE953DC0-7C2C-4D5E-841E-EF94FF9D0366}"/>
              </a:ext>
            </a:extLst>
          </p:cNvPr>
          <p:cNvSpPr/>
          <p:nvPr/>
        </p:nvSpPr>
        <p:spPr>
          <a:xfrm>
            <a:off x="755576" y="4267335"/>
            <a:ext cx="1512168" cy="8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dirty="0" err="1">
                <a:solidFill>
                  <a:srgbClr val="5E5E5E"/>
                </a:solidFill>
              </a:rPr>
              <a:t>Workforce</a:t>
            </a:r>
            <a:r>
              <a:rPr lang="sv-SE" sz="1400" dirty="0">
                <a:solidFill>
                  <a:srgbClr val="5E5E5E"/>
                </a:solidFill>
              </a:rPr>
              <a:t> </a:t>
            </a:r>
            <a:r>
              <a:rPr lang="sv-SE" sz="1400" dirty="0" err="1">
                <a:solidFill>
                  <a:srgbClr val="5E5E5E"/>
                </a:solidFill>
              </a:rPr>
              <a:t>today</a:t>
            </a:r>
            <a:endParaRPr lang="sv-SE" sz="1400" dirty="0">
              <a:solidFill>
                <a:srgbClr val="5E5E5E"/>
              </a:solidFill>
            </a:endParaRPr>
          </a:p>
        </p:txBody>
      </p:sp>
      <p:sp>
        <p:nvSpPr>
          <p:cNvPr id="16" name="Rektangel 15">
            <a:extLst>
              <a:ext uri="{FF2B5EF4-FFF2-40B4-BE49-F238E27FC236}">
                <a16:creationId xmlns:a16="http://schemas.microsoft.com/office/drawing/2014/main" id="{ED955E68-05FF-48F2-8933-C148C07511C4}"/>
              </a:ext>
            </a:extLst>
          </p:cNvPr>
          <p:cNvSpPr/>
          <p:nvPr/>
        </p:nvSpPr>
        <p:spPr>
          <a:xfrm>
            <a:off x="2944167" y="4269044"/>
            <a:ext cx="463987" cy="259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sv-SE" sz="1400" dirty="0" err="1">
                <a:solidFill>
                  <a:srgbClr val="5E5E5E"/>
                </a:solidFill>
              </a:rPr>
              <a:t>years</a:t>
            </a:r>
            <a:endParaRPr lang="sv-SE" sz="1400" dirty="0">
              <a:solidFill>
                <a:srgbClr val="5E5E5E"/>
              </a:solidFill>
            </a:endParaRPr>
          </a:p>
        </p:txBody>
      </p:sp>
      <p:sp>
        <p:nvSpPr>
          <p:cNvPr id="6" name="textruta 5">
            <a:extLst>
              <a:ext uri="{FF2B5EF4-FFF2-40B4-BE49-F238E27FC236}">
                <a16:creationId xmlns:a16="http://schemas.microsoft.com/office/drawing/2014/main" id="{9F522414-3F01-404A-B9A4-A468E5D465BE}"/>
              </a:ext>
            </a:extLst>
          </p:cNvPr>
          <p:cNvSpPr txBox="1"/>
          <p:nvPr/>
        </p:nvSpPr>
        <p:spPr>
          <a:xfrm>
            <a:off x="5868144" y="2341855"/>
            <a:ext cx="184731" cy="230832"/>
          </a:xfrm>
          <a:prstGeom prst="rect">
            <a:avLst/>
          </a:prstGeom>
          <a:noFill/>
        </p:spPr>
        <p:txBody>
          <a:bodyPr wrap="none" rtlCol="0">
            <a:spAutoFit/>
          </a:bodyPr>
          <a:lstStyle/>
          <a:p>
            <a:endParaRPr lang="sv-SE" dirty="0"/>
          </a:p>
        </p:txBody>
      </p:sp>
      <p:sp>
        <p:nvSpPr>
          <p:cNvPr id="17" name="Rektangel 16">
            <a:extLst>
              <a:ext uri="{FF2B5EF4-FFF2-40B4-BE49-F238E27FC236}">
                <a16:creationId xmlns:a16="http://schemas.microsoft.com/office/drawing/2014/main" id="{408224E8-EF6D-4796-A808-FE3539DAAF40}"/>
              </a:ext>
            </a:extLst>
          </p:cNvPr>
          <p:cNvSpPr/>
          <p:nvPr/>
        </p:nvSpPr>
        <p:spPr>
          <a:xfrm>
            <a:off x="3729461" y="4267335"/>
            <a:ext cx="463987" cy="259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sv-SE" sz="1400" dirty="0" err="1">
                <a:solidFill>
                  <a:srgbClr val="5E5E5E"/>
                </a:solidFill>
              </a:rPr>
              <a:t>years</a:t>
            </a:r>
            <a:endParaRPr lang="sv-SE" sz="1400" dirty="0">
              <a:solidFill>
                <a:srgbClr val="5E5E5E"/>
              </a:solidFill>
            </a:endParaRPr>
          </a:p>
        </p:txBody>
      </p:sp>
      <p:sp>
        <p:nvSpPr>
          <p:cNvPr id="18" name="Rektangel 17">
            <a:extLst>
              <a:ext uri="{FF2B5EF4-FFF2-40B4-BE49-F238E27FC236}">
                <a16:creationId xmlns:a16="http://schemas.microsoft.com/office/drawing/2014/main" id="{F067F542-6283-44A7-92DF-B07DC34BE20D}"/>
              </a:ext>
            </a:extLst>
          </p:cNvPr>
          <p:cNvSpPr/>
          <p:nvPr/>
        </p:nvSpPr>
        <p:spPr>
          <a:xfrm>
            <a:off x="5183033" y="4267335"/>
            <a:ext cx="463987" cy="259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sv-SE" sz="1400" dirty="0" err="1">
                <a:solidFill>
                  <a:srgbClr val="5E5E5E"/>
                </a:solidFill>
              </a:rPr>
              <a:t>years</a:t>
            </a:r>
            <a:endParaRPr lang="sv-SE" sz="1400" dirty="0">
              <a:solidFill>
                <a:srgbClr val="5E5E5E"/>
              </a:solidFill>
            </a:endParaRPr>
          </a:p>
        </p:txBody>
      </p:sp>
      <p:sp>
        <p:nvSpPr>
          <p:cNvPr id="19" name="Rektangel 18">
            <a:extLst>
              <a:ext uri="{FF2B5EF4-FFF2-40B4-BE49-F238E27FC236}">
                <a16:creationId xmlns:a16="http://schemas.microsoft.com/office/drawing/2014/main" id="{18DAE985-E392-46F3-9F44-A8AB334E2FB4}"/>
              </a:ext>
            </a:extLst>
          </p:cNvPr>
          <p:cNvSpPr/>
          <p:nvPr/>
        </p:nvSpPr>
        <p:spPr>
          <a:xfrm>
            <a:off x="5960509" y="4267335"/>
            <a:ext cx="463987" cy="259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sv-SE" sz="1400" dirty="0" err="1">
                <a:solidFill>
                  <a:srgbClr val="5E5E5E"/>
                </a:solidFill>
              </a:rPr>
              <a:t>years</a:t>
            </a:r>
            <a:endParaRPr lang="sv-SE" sz="1400" dirty="0">
              <a:solidFill>
                <a:srgbClr val="5E5E5E"/>
              </a:solidFill>
            </a:endParaRPr>
          </a:p>
        </p:txBody>
      </p:sp>
      <p:sp>
        <p:nvSpPr>
          <p:cNvPr id="20" name="Rektangel 19">
            <a:extLst>
              <a:ext uri="{FF2B5EF4-FFF2-40B4-BE49-F238E27FC236}">
                <a16:creationId xmlns:a16="http://schemas.microsoft.com/office/drawing/2014/main" id="{CF8298C9-5931-4531-B88B-C1C7FD94696D}"/>
              </a:ext>
            </a:extLst>
          </p:cNvPr>
          <p:cNvSpPr/>
          <p:nvPr/>
        </p:nvSpPr>
        <p:spPr>
          <a:xfrm>
            <a:off x="7419195" y="4258961"/>
            <a:ext cx="463987" cy="259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sv-SE" sz="1400" dirty="0" err="1">
                <a:solidFill>
                  <a:srgbClr val="5E5E5E"/>
                </a:solidFill>
              </a:rPr>
              <a:t>years</a:t>
            </a:r>
            <a:endParaRPr lang="sv-SE" sz="1400" dirty="0">
              <a:solidFill>
                <a:srgbClr val="5E5E5E"/>
              </a:solidFill>
            </a:endParaRPr>
          </a:p>
        </p:txBody>
      </p:sp>
      <p:sp>
        <p:nvSpPr>
          <p:cNvPr id="21" name="Rektangel 20">
            <a:extLst>
              <a:ext uri="{FF2B5EF4-FFF2-40B4-BE49-F238E27FC236}">
                <a16:creationId xmlns:a16="http://schemas.microsoft.com/office/drawing/2014/main" id="{A91C7F87-2809-4A99-9848-2D1B3F2DAA15}"/>
              </a:ext>
            </a:extLst>
          </p:cNvPr>
          <p:cNvSpPr/>
          <p:nvPr/>
        </p:nvSpPr>
        <p:spPr>
          <a:xfrm>
            <a:off x="8207792" y="4267335"/>
            <a:ext cx="463987" cy="259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sv-SE" sz="1400" dirty="0" err="1">
                <a:solidFill>
                  <a:srgbClr val="5E5E5E"/>
                </a:solidFill>
              </a:rPr>
              <a:t>years</a:t>
            </a:r>
            <a:endParaRPr lang="sv-SE" sz="1400" dirty="0">
              <a:solidFill>
                <a:srgbClr val="5E5E5E"/>
              </a:solidFill>
            </a:endParaRPr>
          </a:p>
        </p:txBody>
      </p:sp>
      <p:sp>
        <p:nvSpPr>
          <p:cNvPr id="22" name="Rektangel 21">
            <a:extLst>
              <a:ext uri="{FF2B5EF4-FFF2-40B4-BE49-F238E27FC236}">
                <a16:creationId xmlns:a16="http://schemas.microsoft.com/office/drawing/2014/main" id="{7001C9F0-52FD-4088-958A-910F86B14ECE}"/>
              </a:ext>
            </a:extLst>
          </p:cNvPr>
          <p:cNvSpPr/>
          <p:nvPr/>
        </p:nvSpPr>
        <p:spPr>
          <a:xfrm>
            <a:off x="2590524" y="4518305"/>
            <a:ext cx="2039986" cy="563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dirty="0" err="1">
                <a:solidFill>
                  <a:srgbClr val="5E5E5E"/>
                </a:solidFill>
              </a:rPr>
              <a:t>Base</a:t>
            </a:r>
            <a:r>
              <a:rPr lang="sv-SE" sz="1400" dirty="0">
                <a:solidFill>
                  <a:srgbClr val="5E5E5E"/>
                </a:solidFill>
              </a:rPr>
              <a:t> scenario – no </a:t>
            </a:r>
            <a:r>
              <a:rPr lang="sv-SE" sz="1400" dirty="0" err="1">
                <a:solidFill>
                  <a:srgbClr val="5E5E5E"/>
                </a:solidFill>
              </a:rPr>
              <a:t>changes</a:t>
            </a:r>
            <a:endParaRPr lang="sv-SE" sz="1400" dirty="0">
              <a:solidFill>
                <a:srgbClr val="5E5E5E"/>
              </a:solidFill>
            </a:endParaRPr>
          </a:p>
        </p:txBody>
      </p:sp>
      <p:sp>
        <p:nvSpPr>
          <p:cNvPr id="23" name="Rektangel 22">
            <a:extLst>
              <a:ext uri="{FF2B5EF4-FFF2-40B4-BE49-F238E27FC236}">
                <a16:creationId xmlns:a16="http://schemas.microsoft.com/office/drawing/2014/main" id="{4453A45E-15D4-47E1-910A-F161865B2A02}"/>
              </a:ext>
            </a:extLst>
          </p:cNvPr>
          <p:cNvSpPr/>
          <p:nvPr/>
        </p:nvSpPr>
        <p:spPr>
          <a:xfrm>
            <a:off x="4826852" y="4526679"/>
            <a:ext cx="2039986" cy="563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dirty="0">
                <a:solidFill>
                  <a:srgbClr val="5E5E5E"/>
                </a:solidFill>
              </a:rPr>
              <a:t>Life extensions and </a:t>
            </a:r>
            <a:r>
              <a:rPr lang="sv-SE" sz="1400" dirty="0" err="1">
                <a:solidFill>
                  <a:srgbClr val="5E5E5E"/>
                </a:solidFill>
              </a:rPr>
              <a:t>power</a:t>
            </a:r>
            <a:r>
              <a:rPr lang="sv-SE" sz="1400" dirty="0">
                <a:solidFill>
                  <a:srgbClr val="5E5E5E"/>
                </a:solidFill>
              </a:rPr>
              <a:t> </a:t>
            </a:r>
            <a:r>
              <a:rPr lang="sv-SE" sz="1400" dirty="0" err="1">
                <a:solidFill>
                  <a:srgbClr val="5E5E5E"/>
                </a:solidFill>
              </a:rPr>
              <a:t>uprates</a:t>
            </a:r>
            <a:endParaRPr lang="sv-SE" sz="1400" dirty="0">
              <a:solidFill>
                <a:srgbClr val="5E5E5E"/>
              </a:solidFill>
            </a:endParaRPr>
          </a:p>
        </p:txBody>
      </p:sp>
      <p:sp>
        <p:nvSpPr>
          <p:cNvPr id="24" name="Rektangel 23">
            <a:extLst>
              <a:ext uri="{FF2B5EF4-FFF2-40B4-BE49-F238E27FC236}">
                <a16:creationId xmlns:a16="http://schemas.microsoft.com/office/drawing/2014/main" id="{736F032B-5BC8-4C74-9A99-F237A87FC5FF}"/>
              </a:ext>
            </a:extLst>
          </p:cNvPr>
          <p:cNvSpPr/>
          <p:nvPr/>
        </p:nvSpPr>
        <p:spPr>
          <a:xfrm>
            <a:off x="7038138" y="4533274"/>
            <a:ext cx="1790747" cy="563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dirty="0" err="1">
                <a:solidFill>
                  <a:srgbClr val="5E5E5E"/>
                </a:solidFill>
              </a:rPr>
              <a:t>Nuclear</a:t>
            </a:r>
            <a:r>
              <a:rPr lang="sv-SE" sz="1400" dirty="0">
                <a:solidFill>
                  <a:srgbClr val="5E5E5E"/>
                </a:solidFill>
              </a:rPr>
              <a:t> new-</a:t>
            </a:r>
            <a:r>
              <a:rPr lang="sv-SE" sz="1400" dirty="0" err="1">
                <a:solidFill>
                  <a:srgbClr val="5E5E5E"/>
                </a:solidFill>
              </a:rPr>
              <a:t>build</a:t>
            </a:r>
            <a:endParaRPr lang="sv-SE" sz="1400" dirty="0">
              <a:solidFill>
                <a:srgbClr val="5E5E5E"/>
              </a:solidFill>
            </a:endParaRPr>
          </a:p>
        </p:txBody>
      </p:sp>
    </p:spTree>
    <p:extLst>
      <p:ext uri="{BB962C8B-B14F-4D97-AF65-F5344CB8AC3E}">
        <p14:creationId xmlns:p14="http://schemas.microsoft.com/office/powerpoint/2010/main" val="165253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CB5516-94D4-4F23-A925-2E90B3F5D2C6}"/>
              </a:ext>
            </a:extLst>
          </p:cNvPr>
          <p:cNvSpPr>
            <a:spLocks noGrp="1"/>
          </p:cNvSpPr>
          <p:nvPr>
            <p:ph type="title"/>
          </p:nvPr>
        </p:nvSpPr>
        <p:spPr>
          <a:xfrm>
            <a:off x="905010" y="433758"/>
            <a:ext cx="7350527" cy="669959"/>
          </a:xfrm>
        </p:spPr>
        <p:txBody>
          <a:bodyPr/>
          <a:lstStyle/>
          <a:p>
            <a:r>
              <a:rPr lang="sv-SE" dirty="0" err="1"/>
              <a:t>What</a:t>
            </a:r>
            <a:r>
              <a:rPr lang="sv-SE" dirty="0"/>
              <a:t> is </a:t>
            </a:r>
            <a:r>
              <a:rPr lang="sv-SE" dirty="0" err="1"/>
              <a:t>your</a:t>
            </a:r>
            <a:r>
              <a:rPr lang="sv-SE" dirty="0"/>
              <a:t> </a:t>
            </a:r>
            <a:r>
              <a:rPr lang="sv-SE" dirty="0" err="1"/>
              <a:t>spontaneous</a:t>
            </a:r>
            <a:r>
              <a:rPr lang="sv-SE" dirty="0"/>
              <a:t> </a:t>
            </a:r>
            <a:r>
              <a:rPr lang="sv-SE" dirty="0" err="1"/>
              <a:t>reaction</a:t>
            </a:r>
            <a:r>
              <a:rPr lang="sv-SE" dirty="0"/>
              <a:t>?</a:t>
            </a:r>
          </a:p>
        </p:txBody>
      </p:sp>
      <p:grpSp>
        <p:nvGrpSpPr>
          <p:cNvPr id="18" name="Grupp 17">
            <a:extLst>
              <a:ext uri="{FF2B5EF4-FFF2-40B4-BE49-F238E27FC236}">
                <a16:creationId xmlns:a16="http://schemas.microsoft.com/office/drawing/2014/main" id="{DD6399F7-7276-44FC-80B7-F049808270D7}"/>
              </a:ext>
            </a:extLst>
          </p:cNvPr>
          <p:cNvGrpSpPr/>
          <p:nvPr/>
        </p:nvGrpSpPr>
        <p:grpSpPr>
          <a:xfrm>
            <a:off x="974308" y="1714494"/>
            <a:ext cx="7414115" cy="2646262"/>
            <a:chOff x="971600" y="2576974"/>
            <a:chExt cx="7414115" cy="2646262"/>
          </a:xfrm>
        </p:grpSpPr>
        <p:sp>
          <p:nvSpPr>
            <p:cNvPr id="6" name="textruta 5">
              <a:extLst>
                <a:ext uri="{FF2B5EF4-FFF2-40B4-BE49-F238E27FC236}">
                  <a16:creationId xmlns:a16="http://schemas.microsoft.com/office/drawing/2014/main" id="{F030B2C5-8B3E-4922-97E1-F02466DE83C4}"/>
                </a:ext>
              </a:extLst>
            </p:cNvPr>
            <p:cNvSpPr txBox="1"/>
            <p:nvPr/>
          </p:nvSpPr>
          <p:spPr>
            <a:xfrm>
              <a:off x="971600" y="2576974"/>
              <a:ext cx="2088232" cy="1938992"/>
            </a:xfrm>
            <a:prstGeom prst="rect">
              <a:avLst/>
            </a:prstGeom>
            <a:noFill/>
          </p:spPr>
          <p:txBody>
            <a:bodyPr wrap="square" rtlCol="0">
              <a:spAutoFit/>
            </a:bodyPr>
            <a:lstStyle/>
            <a:p>
              <a:r>
                <a:rPr lang="sv-SE" sz="12000" b="0" i="0" dirty="0">
                  <a:solidFill>
                    <a:srgbClr val="474747"/>
                  </a:solidFill>
                  <a:effectLst/>
                  <a:latin typeface="Google Sans"/>
                </a:rPr>
                <a:t>✊</a:t>
              </a:r>
              <a:endParaRPr lang="sv-SE" sz="12000" dirty="0"/>
            </a:p>
          </p:txBody>
        </p:sp>
        <p:sp>
          <p:nvSpPr>
            <p:cNvPr id="8" name="textruta 7">
              <a:extLst>
                <a:ext uri="{FF2B5EF4-FFF2-40B4-BE49-F238E27FC236}">
                  <a16:creationId xmlns:a16="http://schemas.microsoft.com/office/drawing/2014/main" id="{95FAF950-8CEF-4174-A59F-94A80D15CDF5}"/>
                </a:ext>
              </a:extLst>
            </p:cNvPr>
            <p:cNvSpPr txBox="1"/>
            <p:nvPr/>
          </p:nvSpPr>
          <p:spPr>
            <a:xfrm>
              <a:off x="6095297" y="2576974"/>
              <a:ext cx="2088232" cy="1938992"/>
            </a:xfrm>
            <a:prstGeom prst="rect">
              <a:avLst/>
            </a:prstGeom>
            <a:noFill/>
          </p:spPr>
          <p:txBody>
            <a:bodyPr wrap="square" rtlCol="0">
              <a:spAutoFit/>
            </a:bodyPr>
            <a:lstStyle/>
            <a:p>
              <a:r>
                <a:rPr lang="sv-SE" sz="12000" dirty="0"/>
                <a:t>✌️</a:t>
              </a:r>
            </a:p>
          </p:txBody>
        </p:sp>
        <p:sp>
          <p:nvSpPr>
            <p:cNvPr id="13" name="textruta 12">
              <a:extLst>
                <a:ext uri="{FF2B5EF4-FFF2-40B4-BE49-F238E27FC236}">
                  <a16:creationId xmlns:a16="http://schemas.microsoft.com/office/drawing/2014/main" id="{9F3C5CEE-2EC8-4747-AF83-FA487C75588A}"/>
                </a:ext>
              </a:extLst>
            </p:cNvPr>
            <p:cNvSpPr txBox="1"/>
            <p:nvPr/>
          </p:nvSpPr>
          <p:spPr>
            <a:xfrm>
              <a:off x="3533449" y="2576974"/>
              <a:ext cx="2088232" cy="1938992"/>
            </a:xfrm>
            <a:prstGeom prst="rect">
              <a:avLst/>
            </a:prstGeom>
            <a:noFill/>
          </p:spPr>
          <p:txBody>
            <a:bodyPr wrap="square">
              <a:spAutoFit/>
            </a:bodyPr>
            <a:lstStyle/>
            <a:p>
              <a:r>
                <a:rPr lang="sv-SE" sz="12000" dirty="0"/>
                <a:t>🖐️</a:t>
              </a:r>
            </a:p>
          </p:txBody>
        </p:sp>
        <p:sp>
          <p:nvSpPr>
            <p:cNvPr id="15" name="textruta 14">
              <a:extLst>
                <a:ext uri="{FF2B5EF4-FFF2-40B4-BE49-F238E27FC236}">
                  <a16:creationId xmlns:a16="http://schemas.microsoft.com/office/drawing/2014/main" id="{4310A265-96BD-4184-AF7E-E3C8F2583DC9}"/>
                </a:ext>
              </a:extLst>
            </p:cNvPr>
            <p:cNvSpPr txBox="1"/>
            <p:nvPr/>
          </p:nvSpPr>
          <p:spPr>
            <a:xfrm>
              <a:off x="1038152" y="4515350"/>
              <a:ext cx="2221157" cy="707886"/>
            </a:xfrm>
            <a:prstGeom prst="rect">
              <a:avLst/>
            </a:prstGeom>
            <a:noFill/>
          </p:spPr>
          <p:txBody>
            <a:bodyPr wrap="square" rtlCol="0">
              <a:spAutoFit/>
            </a:bodyPr>
            <a:lstStyle/>
            <a:p>
              <a:pPr algn="ctr"/>
              <a:r>
                <a:rPr lang="sv-SE" sz="2000" dirty="0" err="1"/>
                <a:t>That</a:t>
              </a:r>
              <a:r>
                <a:rPr lang="sv-SE" sz="2000" dirty="0"/>
                <a:t> must be an </a:t>
              </a:r>
              <a:r>
                <a:rPr lang="sv-SE" sz="2000" dirty="0" err="1"/>
                <a:t>underestimate</a:t>
              </a:r>
              <a:endParaRPr lang="sv-SE" sz="2000" dirty="0"/>
            </a:p>
          </p:txBody>
        </p:sp>
        <p:sp>
          <p:nvSpPr>
            <p:cNvPr id="16" name="textruta 15">
              <a:extLst>
                <a:ext uri="{FF2B5EF4-FFF2-40B4-BE49-F238E27FC236}">
                  <a16:creationId xmlns:a16="http://schemas.microsoft.com/office/drawing/2014/main" id="{79878F76-CA2B-4C95-ADCF-7F9FB7124C1F}"/>
                </a:ext>
              </a:extLst>
            </p:cNvPr>
            <p:cNvSpPr txBox="1"/>
            <p:nvPr/>
          </p:nvSpPr>
          <p:spPr>
            <a:xfrm>
              <a:off x="3469916" y="4515350"/>
              <a:ext cx="2035480" cy="707886"/>
            </a:xfrm>
            <a:prstGeom prst="rect">
              <a:avLst/>
            </a:prstGeom>
            <a:noFill/>
          </p:spPr>
          <p:txBody>
            <a:bodyPr wrap="square" rtlCol="0">
              <a:spAutoFit/>
            </a:bodyPr>
            <a:lstStyle/>
            <a:p>
              <a:pPr algn="ctr"/>
              <a:r>
                <a:rPr lang="sv-SE" sz="2000" dirty="0"/>
                <a:t>Just </a:t>
              </a:r>
              <a:r>
                <a:rPr lang="sv-SE" sz="2000" dirty="0" err="1"/>
                <a:t>about</a:t>
              </a:r>
              <a:r>
                <a:rPr lang="sv-SE" sz="2000" dirty="0"/>
                <a:t> </a:t>
              </a:r>
              <a:r>
                <a:rPr lang="sv-SE" sz="2000" dirty="0" err="1"/>
                <a:t>what</a:t>
              </a:r>
              <a:r>
                <a:rPr lang="sv-SE" sz="2000" dirty="0"/>
                <a:t> I </a:t>
              </a:r>
              <a:r>
                <a:rPr lang="sv-SE" sz="2000" dirty="0" err="1"/>
                <a:t>expected</a:t>
              </a:r>
              <a:endParaRPr lang="sv-SE" sz="2000" dirty="0"/>
            </a:p>
          </p:txBody>
        </p:sp>
        <p:sp>
          <p:nvSpPr>
            <p:cNvPr id="17" name="textruta 16">
              <a:extLst>
                <a:ext uri="{FF2B5EF4-FFF2-40B4-BE49-F238E27FC236}">
                  <a16:creationId xmlns:a16="http://schemas.microsoft.com/office/drawing/2014/main" id="{2BD53CDA-B4D7-4DF2-B74B-D8A9026BF171}"/>
                </a:ext>
              </a:extLst>
            </p:cNvPr>
            <p:cNvSpPr txBox="1"/>
            <p:nvPr/>
          </p:nvSpPr>
          <p:spPr>
            <a:xfrm>
              <a:off x="5884690" y="4515350"/>
              <a:ext cx="2501025" cy="707886"/>
            </a:xfrm>
            <a:prstGeom prst="rect">
              <a:avLst/>
            </a:prstGeom>
            <a:noFill/>
          </p:spPr>
          <p:txBody>
            <a:bodyPr wrap="square" rtlCol="0">
              <a:spAutoFit/>
            </a:bodyPr>
            <a:lstStyle/>
            <a:p>
              <a:pPr algn="ctr"/>
              <a:r>
                <a:rPr lang="sv-SE" sz="2000" dirty="0" err="1"/>
                <a:t>That</a:t>
              </a:r>
              <a:r>
                <a:rPr lang="sv-SE" sz="2000" dirty="0"/>
                <a:t> must be an </a:t>
              </a:r>
              <a:r>
                <a:rPr lang="sv-SE" sz="2000" dirty="0" err="1"/>
                <a:t>overestimate</a:t>
              </a:r>
              <a:endParaRPr lang="sv-SE" sz="2000" dirty="0"/>
            </a:p>
          </p:txBody>
        </p:sp>
      </p:grpSp>
    </p:spTree>
    <p:extLst>
      <p:ext uri="{BB962C8B-B14F-4D97-AF65-F5344CB8AC3E}">
        <p14:creationId xmlns:p14="http://schemas.microsoft.com/office/powerpoint/2010/main" val="411426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DEA3AEA-D6E0-48EA-83A0-181302DA9AA9}"/>
              </a:ext>
            </a:extLst>
          </p:cNvPr>
          <p:cNvSpPr>
            <a:spLocks noGrp="1"/>
          </p:cNvSpPr>
          <p:nvPr>
            <p:ph type="title"/>
          </p:nvPr>
        </p:nvSpPr>
        <p:spPr>
          <a:xfrm>
            <a:off x="905010" y="433758"/>
            <a:ext cx="7915462" cy="586860"/>
          </a:xfrm>
        </p:spPr>
        <p:txBody>
          <a:bodyPr/>
          <a:lstStyle/>
          <a:p>
            <a:r>
              <a:rPr lang="sv-SE" sz="2400" dirty="0" err="1"/>
              <a:t>Needs</a:t>
            </a:r>
            <a:r>
              <a:rPr lang="sv-SE" sz="2400" dirty="0"/>
              <a:t> in </a:t>
            </a:r>
            <a:r>
              <a:rPr lang="sv-SE" sz="2400" dirty="0" err="1"/>
              <a:t>specific</a:t>
            </a:r>
            <a:r>
              <a:rPr lang="sv-SE" sz="2400" dirty="0"/>
              <a:t> </a:t>
            </a:r>
            <a:r>
              <a:rPr lang="sv-SE" sz="2400" dirty="0" err="1"/>
              <a:t>subject</a:t>
            </a:r>
            <a:r>
              <a:rPr lang="sv-SE" sz="2400" dirty="0"/>
              <a:t> areas (3 </a:t>
            </a:r>
            <a:r>
              <a:rPr lang="sv-SE" sz="2400" dirty="0" err="1"/>
              <a:t>years</a:t>
            </a:r>
            <a:r>
              <a:rPr lang="sv-SE" sz="2400" dirty="0"/>
              <a:t>, new-</a:t>
            </a:r>
            <a:r>
              <a:rPr lang="sv-SE" sz="2400" dirty="0" err="1"/>
              <a:t>build</a:t>
            </a:r>
            <a:r>
              <a:rPr lang="sv-SE" sz="2400" dirty="0"/>
              <a:t>) </a:t>
            </a:r>
          </a:p>
        </p:txBody>
      </p:sp>
      <p:sp>
        <p:nvSpPr>
          <p:cNvPr id="3" name="Platshållare för text 2">
            <a:extLst>
              <a:ext uri="{FF2B5EF4-FFF2-40B4-BE49-F238E27FC236}">
                <a16:creationId xmlns:a16="http://schemas.microsoft.com/office/drawing/2014/main" id="{98D1654F-04CA-4ECB-B25A-9F45DDF7BE3E}"/>
              </a:ext>
            </a:extLst>
          </p:cNvPr>
          <p:cNvSpPr>
            <a:spLocks noGrp="1"/>
          </p:cNvSpPr>
          <p:nvPr>
            <p:ph type="body" sz="quarter" idx="15"/>
          </p:nvPr>
        </p:nvSpPr>
        <p:spPr>
          <a:xfrm>
            <a:off x="904934" y="1184672"/>
            <a:ext cx="7627506" cy="3408759"/>
          </a:xfrm>
        </p:spPr>
        <p:txBody>
          <a:bodyPr/>
          <a:lstStyle/>
          <a:p>
            <a:r>
              <a:rPr lang="en-GB" i="1" dirty="0"/>
              <a:t>”Other technology” (267)</a:t>
            </a:r>
            <a:r>
              <a:rPr lang="en-GB" dirty="0"/>
              <a:t>: Technical competences related to e.g. IT, I&amp;C, construction</a:t>
            </a:r>
          </a:p>
          <a:p>
            <a:r>
              <a:rPr lang="en-GB" i="1" dirty="0"/>
              <a:t>Radiation protection (178)</a:t>
            </a:r>
            <a:r>
              <a:rPr lang="en-GB" dirty="0"/>
              <a:t>: Operative radiation protection, radiation protection regulations, dosimetry, environmental radiology, radioecology</a:t>
            </a:r>
          </a:p>
          <a:p>
            <a:r>
              <a:rPr lang="en-GB" i="1" dirty="0"/>
              <a:t>Competences with non-technical elements (149)</a:t>
            </a:r>
            <a:r>
              <a:rPr lang="en-GB" dirty="0"/>
              <a:t>: Management, PSA, MTO-issues, nuclear security, nuclear non-proliferation</a:t>
            </a:r>
          </a:p>
          <a:p>
            <a:r>
              <a:rPr lang="en-GB" i="1" dirty="0"/>
              <a:t>Nuclear power technology (95)</a:t>
            </a:r>
            <a:r>
              <a:rPr lang="en-GB" dirty="0"/>
              <a:t>: Nuclear fuels,</a:t>
            </a:r>
            <a:br>
              <a:rPr lang="en-GB" dirty="0"/>
            </a:br>
            <a:r>
              <a:rPr lang="en-GB" dirty="0"/>
              <a:t>reactor physics, nuclear physics, reactor safety,</a:t>
            </a:r>
            <a:br>
              <a:rPr lang="en-GB" dirty="0"/>
            </a:br>
            <a:r>
              <a:rPr lang="en-GB" dirty="0"/>
              <a:t>radiation effects in materials</a:t>
            </a:r>
          </a:p>
          <a:p>
            <a:r>
              <a:rPr lang="en-GB" i="1" dirty="0"/>
              <a:t>Radioactive waste (73):</a:t>
            </a:r>
            <a:r>
              <a:rPr lang="en-GB" dirty="0"/>
              <a:t> Clearance, spent fuel,</a:t>
            </a:r>
            <a:br>
              <a:rPr lang="en-GB" dirty="0"/>
            </a:br>
            <a:r>
              <a:rPr lang="en-GB" dirty="0"/>
              <a:t>other radioactive waste, decontamination</a:t>
            </a:r>
          </a:p>
          <a:p>
            <a:r>
              <a:rPr lang="en-GB" i="1" dirty="0"/>
              <a:t>Chemistry (45):</a:t>
            </a:r>
            <a:r>
              <a:rPr lang="en-GB" dirty="0"/>
              <a:t> Nuclear chemistry, severe</a:t>
            </a:r>
            <a:br>
              <a:rPr lang="en-GB" dirty="0"/>
            </a:br>
            <a:r>
              <a:rPr lang="en-GB" dirty="0"/>
              <a:t>accident chemistry, radioanalytical chemistry</a:t>
            </a:r>
          </a:p>
          <a:p>
            <a:endParaRPr lang="en-GB" dirty="0"/>
          </a:p>
        </p:txBody>
      </p:sp>
      <p:graphicFrame>
        <p:nvGraphicFramePr>
          <p:cNvPr id="7" name="Diagram 6">
            <a:extLst>
              <a:ext uri="{FF2B5EF4-FFF2-40B4-BE49-F238E27FC236}">
                <a16:creationId xmlns:a16="http://schemas.microsoft.com/office/drawing/2014/main" id="{5A80A939-D5EC-49E8-A127-3DBC6F9CD5C3}"/>
              </a:ext>
            </a:extLst>
          </p:cNvPr>
          <p:cNvGraphicFramePr>
            <a:graphicFrameLocks/>
          </p:cNvGraphicFramePr>
          <p:nvPr/>
        </p:nvGraphicFramePr>
        <p:xfrm>
          <a:off x="4580273" y="2571750"/>
          <a:ext cx="4418806" cy="2571750"/>
        </p:xfrm>
        <a:graphic>
          <a:graphicData uri="http://schemas.openxmlformats.org/drawingml/2006/chart">
            <c:chart xmlns:c="http://schemas.openxmlformats.org/drawingml/2006/chart" xmlns:r="http://schemas.openxmlformats.org/officeDocument/2006/relationships" r:id="rId3"/>
          </a:graphicData>
        </a:graphic>
      </p:graphicFrame>
      <p:sp>
        <p:nvSpPr>
          <p:cNvPr id="5" name="Rektangel 4">
            <a:extLst>
              <a:ext uri="{FF2B5EF4-FFF2-40B4-BE49-F238E27FC236}">
                <a16:creationId xmlns:a16="http://schemas.microsoft.com/office/drawing/2014/main" id="{CBAC95B3-99B0-4A5E-83E0-F20A9A61F0D0}"/>
              </a:ext>
            </a:extLst>
          </p:cNvPr>
          <p:cNvSpPr/>
          <p:nvPr/>
        </p:nvSpPr>
        <p:spPr>
          <a:xfrm>
            <a:off x="7668343" y="3075806"/>
            <a:ext cx="1475657" cy="1517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100" dirty="0" err="1">
                <a:solidFill>
                  <a:srgbClr val="5E5E5E"/>
                </a:solidFill>
              </a:rPr>
              <a:t>Other</a:t>
            </a:r>
            <a:r>
              <a:rPr lang="sv-SE" sz="1100" dirty="0">
                <a:solidFill>
                  <a:srgbClr val="5E5E5E"/>
                </a:solidFill>
              </a:rPr>
              <a:t> </a:t>
            </a:r>
            <a:r>
              <a:rPr lang="sv-SE" sz="1100" dirty="0" err="1">
                <a:solidFill>
                  <a:srgbClr val="5E5E5E"/>
                </a:solidFill>
              </a:rPr>
              <a:t>technology</a:t>
            </a:r>
            <a:endParaRPr lang="sv-SE" sz="1100" dirty="0">
              <a:solidFill>
                <a:srgbClr val="5E5E5E"/>
              </a:solidFill>
            </a:endParaRPr>
          </a:p>
          <a:p>
            <a:pPr>
              <a:lnSpc>
                <a:spcPct val="150000"/>
              </a:lnSpc>
            </a:pPr>
            <a:r>
              <a:rPr lang="sv-SE" sz="1100" dirty="0" err="1">
                <a:solidFill>
                  <a:srgbClr val="5E5E5E"/>
                </a:solidFill>
              </a:rPr>
              <a:t>Radiation</a:t>
            </a:r>
            <a:r>
              <a:rPr lang="sv-SE" sz="1100" dirty="0">
                <a:solidFill>
                  <a:srgbClr val="5E5E5E"/>
                </a:solidFill>
              </a:rPr>
              <a:t> </a:t>
            </a:r>
            <a:r>
              <a:rPr lang="sv-SE" sz="1100" dirty="0" err="1">
                <a:solidFill>
                  <a:srgbClr val="5E5E5E"/>
                </a:solidFill>
              </a:rPr>
              <a:t>protection</a:t>
            </a:r>
            <a:endParaRPr lang="sv-SE" sz="1100" dirty="0">
              <a:solidFill>
                <a:srgbClr val="5E5E5E"/>
              </a:solidFill>
            </a:endParaRPr>
          </a:p>
          <a:p>
            <a:pPr>
              <a:lnSpc>
                <a:spcPct val="150000"/>
              </a:lnSpc>
            </a:pPr>
            <a:r>
              <a:rPr lang="sv-SE" sz="1100" dirty="0">
                <a:solidFill>
                  <a:srgbClr val="5E5E5E"/>
                </a:solidFill>
              </a:rPr>
              <a:t>Non-</a:t>
            </a:r>
            <a:r>
              <a:rPr lang="sv-SE" sz="1100" dirty="0" err="1">
                <a:solidFill>
                  <a:srgbClr val="5E5E5E"/>
                </a:solidFill>
              </a:rPr>
              <a:t>technical</a:t>
            </a:r>
            <a:endParaRPr lang="sv-SE" sz="1100" dirty="0">
              <a:solidFill>
                <a:srgbClr val="5E5E5E"/>
              </a:solidFill>
            </a:endParaRPr>
          </a:p>
          <a:p>
            <a:pPr>
              <a:lnSpc>
                <a:spcPct val="150000"/>
              </a:lnSpc>
            </a:pPr>
            <a:r>
              <a:rPr lang="sv-SE" sz="1100" dirty="0" err="1">
                <a:solidFill>
                  <a:srgbClr val="5E5E5E"/>
                </a:solidFill>
              </a:rPr>
              <a:t>Nuclear</a:t>
            </a:r>
            <a:r>
              <a:rPr lang="sv-SE" sz="1100" dirty="0">
                <a:solidFill>
                  <a:srgbClr val="5E5E5E"/>
                </a:solidFill>
              </a:rPr>
              <a:t> </a:t>
            </a:r>
            <a:r>
              <a:rPr lang="sv-SE" sz="1100" dirty="0" err="1">
                <a:solidFill>
                  <a:srgbClr val="5E5E5E"/>
                </a:solidFill>
              </a:rPr>
              <a:t>power</a:t>
            </a:r>
            <a:r>
              <a:rPr lang="sv-SE" sz="1100" dirty="0">
                <a:solidFill>
                  <a:srgbClr val="5E5E5E"/>
                </a:solidFill>
              </a:rPr>
              <a:t> </a:t>
            </a:r>
            <a:r>
              <a:rPr lang="sv-SE" sz="1100" dirty="0" err="1">
                <a:solidFill>
                  <a:srgbClr val="5E5E5E"/>
                </a:solidFill>
              </a:rPr>
              <a:t>tech</a:t>
            </a:r>
            <a:endParaRPr lang="sv-SE" sz="1100" dirty="0">
              <a:solidFill>
                <a:srgbClr val="5E5E5E"/>
              </a:solidFill>
            </a:endParaRPr>
          </a:p>
          <a:p>
            <a:pPr>
              <a:lnSpc>
                <a:spcPct val="150000"/>
              </a:lnSpc>
            </a:pPr>
            <a:r>
              <a:rPr lang="sv-SE" sz="1100" dirty="0" err="1">
                <a:solidFill>
                  <a:srgbClr val="5E5E5E"/>
                </a:solidFill>
              </a:rPr>
              <a:t>Radioactive</a:t>
            </a:r>
            <a:r>
              <a:rPr lang="sv-SE" sz="1100" dirty="0">
                <a:solidFill>
                  <a:srgbClr val="5E5E5E"/>
                </a:solidFill>
              </a:rPr>
              <a:t> </a:t>
            </a:r>
            <a:r>
              <a:rPr lang="sv-SE" sz="1100" dirty="0" err="1">
                <a:solidFill>
                  <a:srgbClr val="5E5E5E"/>
                </a:solidFill>
              </a:rPr>
              <a:t>waste</a:t>
            </a:r>
            <a:endParaRPr lang="sv-SE" sz="1100" dirty="0">
              <a:solidFill>
                <a:srgbClr val="5E5E5E"/>
              </a:solidFill>
            </a:endParaRPr>
          </a:p>
          <a:p>
            <a:pPr>
              <a:lnSpc>
                <a:spcPct val="150000"/>
              </a:lnSpc>
            </a:pPr>
            <a:r>
              <a:rPr lang="sv-SE" sz="1100" dirty="0">
                <a:solidFill>
                  <a:srgbClr val="5E5E5E"/>
                </a:solidFill>
              </a:rPr>
              <a:t>Chemistry</a:t>
            </a:r>
          </a:p>
        </p:txBody>
      </p:sp>
    </p:spTree>
    <p:extLst>
      <p:ext uri="{BB962C8B-B14F-4D97-AF65-F5344CB8AC3E}">
        <p14:creationId xmlns:p14="http://schemas.microsoft.com/office/powerpoint/2010/main" val="82592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86B6B2-F836-43C3-BB7C-E00A47469AFD}"/>
              </a:ext>
            </a:extLst>
          </p:cNvPr>
          <p:cNvSpPr>
            <a:spLocks noGrp="1"/>
          </p:cNvSpPr>
          <p:nvPr>
            <p:ph type="title"/>
          </p:nvPr>
        </p:nvSpPr>
        <p:spPr/>
        <p:txBody>
          <a:bodyPr/>
          <a:lstStyle/>
          <a:p>
            <a:r>
              <a:rPr lang="sv-SE" dirty="0" err="1"/>
              <a:t>Educational</a:t>
            </a:r>
            <a:r>
              <a:rPr lang="sv-SE" dirty="0"/>
              <a:t> </a:t>
            </a:r>
            <a:r>
              <a:rPr lang="sv-SE" dirty="0" err="1"/>
              <a:t>level</a:t>
            </a:r>
            <a:r>
              <a:rPr lang="sv-SE" dirty="0"/>
              <a:t> and </a:t>
            </a:r>
            <a:r>
              <a:rPr lang="sv-SE" dirty="0" err="1"/>
              <a:t>specialisation</a:t>
            </a:r>
            <a:endParaRPr lang="sv-SE" dirty="0"/>
          </a:p>
        </p:txBody>
      </p:sp>
      <p:sp>
        <p:nvSpPr>
          <p:cNvPr id="3" name="Platshållare för text 2">
            <a:extLst>
              <a:ext uri="{FF2B5EF4-FFF2-40B4-BE49-F238E27FC236}">
                <a16:creationId xmlns:a16="http://schemas.microsoft.com/office/drawing/2014/main" id="{B2B83724-975C-4218-8AC0-6491C6055D4A}"/>
              </a:ext>
            </a:extLst>
          </p:cNvPr>
          <p:cNvSpPr>
            <a:spLocks noGrp="1"/>
          </p:cNvSpPr>
          <p:nvPr>
            <p:ph type="body" sz="quarter" idx="15"/>
          </p:nvPr>
        </p:nvSpPr>
        <p:spPr/>
        <p:txBody>
          <a:bodyPr/>
          <a:lstStyle/>
          <a:p>
            <a:r>
              <a:rPr lang="sv-SE" dirty="0"/>
              <a:t>The </a:t>
            </a:r>
            <a:r>
              <a:rPr lang="sv-SE" dirty="0" err="1"/>
              <a:t>majority</a:t>
            </a:r>
            <a:r>
              <a:rPr lang="sv-SE" dirty="0"/>
              <a:t> has an </a:t>
            </a:r>
            <a:r>
              <a:rPr lang="sv-SE" dirty="0" err="1"/>
              <a:t>academic</a:t>
            </a:r>
            <a:r>
              <a:rPr lang="sv-SE" dirty="0"/>
              <a:t> </a:t>
            </a:r>
            <a:r>
              <a:rPr lang="sv-SE" dirty="0" err="1"/>
              <a:t>degree</a:t>
            </a:r>
            <a:endParaRPr lang="sv-SE" dirty="0"/>
          </a:p>
          <a:p>
            <a:r>
              <a:rPr lang="sv-SE" dirty="0"/>
              <a:t>Just under a </a:t>
            </a:r>
            <a:r>
              <a:rPr lang="sv-SE" dirty="0" err="1"/>
              <a:t>third</a:t>
            </a:r>
            <a:r>
              <a:rPr lang="sv-SE" dirty="0"/>
              <a:t> has an </a:t>
            </a:r>
            <a:r>
              <a:rPr lang="sv-SE" dirty="0" err="1"/>
              <a:t>education</a:t>
            </a:r>
            <a:r>
              <a:rPr lang="sv-SE" dirty="0"/>
              <a:t> </a:t>
            </a:r>
            <a:r>
              <a:rPr lang="sv-SE" dirty="0" err="1"/>
              <a:t>specific</a:t>
            </a:r>
            <a:r>
              <a:rPr lang="sv-SE" dirty="0"/>
              <a:t> to a </a:t>
            </a:r>
            <a:r>
              <a:rPr lang="sv-SE" dirty="0" err="1"/>
              <a:t>radiation</a:t>
            </a:r>
            <a:r>
              <a:rPr lang="sv-SE" dirty="0"/>
              <a:t> </a:t>
            </a:r>
            <a:r>
              <a:rPr lang="sv-SE" dirty="0" err="1"/>
              <a:t>related</a:t>
            </a:r>
            <a:r>
              <a:rPr lang="sv-SE" dirty="0"/>
              <a:t> area</a:t>
            </a:r>
          </a:p>
          <a:p>
            <a:r>
              <a:rPr lang="sv-SE" dirty="0" err="1"/>
              <a:t>Question</a:t>
            </a:r>
            <a:r>
              <a:rPr lang="sv-SE" dirty="0"/>
              <a:t>: ”</a:t>
            </a:r>
            <a:r>
              <a:rPr lang="sv-SE" dirty="0" err="1"/>
              <a:t>Would</a:t>
            </a:r>
            <a:r>
              <a:rPr lang="sv-SE" dirty="0"/>
              <a:t> </a:t>
            </a:r>
            <a:r>
              <a:rPr lang="sv-SE" dirty="0" err="1"/>
              <a:t>you</a:t>
            </a:r>
            <a:r>
              <a:rPr lang="sv-SE" dirty="0"/>
              <a:t>, </a:t>
            </a:r>
            <a:r>
              <a:rPr lang="sv-SE" dirty="0" err="1"/>
              <a:t>if</a:t>
            </a:r>
            <a:r>
              <a:rPr lang="sv-SE" dirty="0"/>
              <a:t> </a:t>
            </a:r>
            <a:r>
              <a:rPr lang="sv-SE" dirty="0" err="1"/>
              <a:t>possible</a:t>
            </a:r>
            <a:r>
              <a:rPr lang="sv-SE" dirty="0"/>
              <a:t>, to a </a:t>
            </a:r>
            <a:r>
              <a:rPr lang="sv-SE" dirty="0" err="1"/>
              <a:t>larger</a:t>
            </a:r>
            <a:r>
              <a:rPr lang="sv-SE" dirty="0"/>
              <a:t> </a:t>
            </a:r>
            <a:r>
              <a:rPr lang="sv-SE" dirty="0" err="1"/>
              <a:t>extent</a:t>
            </a:r>
            <a:r>
              <a:rPr lang="sv-SE" dirty="0"/>
              <a:t> </a:t>
            </a:r>
            <a:r>
              <a:rPr lang="sv-SE" dirty="0" err="1"/>
              <a:t>than</a:t>
            </a:r>
            <a:r>
              <a:rPr lang="sv-SE" dirty="0"/>
              <a:t> </a:t>
            </a:r>
            <a:r>
              <a:rPr lang="sv-SE" dirty="0" err="1"/>
              <a:t>today</a:t>
            </a:r>
            <a:r>
              <a:rPr lang="sv-SE" dirty="0"/>
              <a:t> </a:t>
            </a:r>
            <a:r>
              <a:rPr lang="sv-SE" dirty="0" err="1"/>
              <a:t>recruit</a:t>
            </a:r>
            <a:r>
              <a:rPr lang="sv-SE" dirty="0"/>
              <a:t> </a:t>
            </a:r>
            <a:r>
              <a:rPr lang="sv-SE" dirty="0" err="1"/>
              <a:t>people</a:t>
            </a:r>
            <a:r>
              <a:rPr lang="sv-SE" dirty="0"/>
              <a:t> </a:t>
            </a:r>
            <a:r>
              <a:rPr lang="sv-SE" dirty="0" err="1"/>
              <a:t>with</a:t>
            </a:r>
            <a:r>
              <a:rPr lang="sv-SE" dirty="0"/>
              <a:t> an </a:t>
            </a:r>
            <a:r>
              <a:rPr lang="sv-SE" dirty="0" err="1"/>
              <a:t>academic</a:t>
            </a:r>
            <a:r>
              <a:rPr lang="sv-SE" dirty="0"/>
              <a:t> </a:t>
            </a:r>
            <a:r>
              <a:rPr lang="sv-SE" dirty="0" err="1"/>
              <a:t>degree</a:t>
            </a:r>
            <a:r>
              <a:rPr lang="sv-SE" dirty="0"/>
              <a:t> </a:t>
            </a:r>
            <a:r>
              <a:rPr lang="sv-SE" dirty="0" err="1"/>
              <a:t>specific</a:t>
            </a:r>
            <a:r>
              <a:rPr lang="sv-SE" dirty="0"/>
              <a:t> to a </a:t>
            </a:r>
            <a:r>
              <a:rPr lang="sv-SE" dirty="0" err="1"/>
              <a:t>radiation</a:t>
            </a:r>
            <a:r>
              <a:rPr lang="sv-SE" dirty="0"/>
              <a:t> </a:t>
            </a:r>
            <a:r>
              <a:rPr lang="sv-SE" dirty="0" err="1"/>
              <a:t>related</a:t>
            </a:r>
            <a:r>
              <a:rPr lang="sv-SE" dirty="0"/>
              <a:t> area?”</a:t>
            </a:r>
          </a:p>
          <a:p>
            <a:endParaRPr lang="sv-SE" dirty="0"/>
          </a:p>
        </p:txBody>
      </p:sp>
      <p:graphicFrame>
        <p:nvGraphicFramePr>
          <p:cNvPr id="6" name="Diagram 5">
            <a:extLst>
              <a:ext uri="{FF2B5EF4-FFF2-40B4-BE49-F238E27FC236}">
                <a16:creationId xmlns:a16="http://schemas.microsoft.com/office/drawing/2014/main" id="{EA1301C5-97DA-4B12-A72C-DB4524FC7583}"/>
              </a:ext>
            </a:extLst>
          </p:cNvPr>
          <p:cNvGraphicFramePr>
            <a:graphicFrameLocks/>
          </p:cNvGraphicFramePr>
          <p:nvPr/>
        </p:nvGraphicFramePr>
        <p:xfrm>
          <a:off x="-252536" y="2348830"/>
          <a:ext cx="570418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Diagram 6">
            <a:extLst>
              <a:ext uri="{FF2B5EF4-FFF2-40B4-BE49-F238E27FC236}">
                <a16:creationId xmlns:a16="http://schemas.microsoft.com/office/drawing/2014/main" id="{B38A102D-9816-4119-A305-BB10ECA63470}"/>
              </a:ext>
            </a:extLst>
          </p:cNvPr>
          <p:cNvGraphicFramePr>
            <a:graphicFrameLocks/>
          </p:cNvGraphicFramePr>
          <p:nvPr/>
        </p:nvGraphicFramePr>
        <p:xfrm>
          <a:off x="4578846" y="24003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8" name="Rektangel 7">
            <a:extLst>
              <a:ext uri="{FF2B5EF4-FFF2-40B4-BE49-F238E27FC236}">
                <a16:creationId xmlns:a16="http://schemas.microsoft.com/office/drawing/2014/main" id="{835B06A9-D119-4B5F-B261-A16AAE49B10C}"/>
              </a:ext>
            </a:extLst>
          </p:cNvPr>
          <p:cNvSpPr/>
          <p:nvPr/>
        </p:nvSpPr>
        <p:spPr>
          <a:xfrm>
            <a:off x="3051724" y="2571750"/>
            <a:ext cx="1798369" cy="24531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300" dirty="0">
                <a:solidFill>
                  <a:srgbClr val="5E5E5E"/>
                </a:solidFill>
              </a:rPr>
              <a:t>PhD, </a:t>
            </a:r>
            <a:r>
              <a:rPr lang="sv-SE" sz="1300" dirty="0" err="1">
                <a:solidFill>
                  <a:srgbClr val="5E5E5E"/>
                </a:solidFill>
              </a:rPr>
              <a:t>radiation</a:t>
            </a:r>
            <a:endParaRPr lang="sv-SE" sz="1300" dirty="0">
              <a:solidFill>
                <a:srgbClr val="5E5E5E"/>
              </a:solidFill>
            </a:endParaRPr>
          </a:p>
          <a:p>
            <a:pPr>
              <a:lnSpc>
                <a:spcPct val="150000"/>
              </a:lnSpc>
            </a:pPr>
            <a:r>
              <a:rPr lang="sv-SE" sz="1300" dirty="0">
                <a:solidFill>
                  <a:srgbClr val="5E5E5E"/>
                </a:solidFill>
              </a:rPr>
              <a:t>MSc etc., </a:t>
            </a:r>
            <a:r>
              <a:rPr lang="sv-SE" sz="1300" dirty="0" err="1">
                <a:solidFill>
                  <a:srgbClr val="5E5E5E"/>
                </a:solidFill>
              </a:rPr>
              <a:t>radiation</a:t>
            </a:r>
            <a:endParaRPr lang="sv-SE" sz="1300" dirty="0">
              <a:solidFill>
                <a:srgbClr val="5E5E5E"/>
              </a:solidFill>
            </a:endParaRPr>
          </a:p>
          <a:p>
            <a:pPr>
              <a:lnSpc>
                <a:spcPct val="150000"/>
              </a:lnSpc>
            </a:pPr>
            <a:r>
              <a:rPr lang="sv-SE" sz="1300" dirty="0" err="1">
                <a:solidFill>
                  <a:srgbClr val="5E5E5E"/>
                </a:solidFill>
              </a:rPr>
              <a:t>Other</a:t>
            </a:r>
            <a:r>
              <a:rPr lang="sv-SE" sz="1300" dirty="0">
                <a:solidFill>
                  <a:srgbClr val="5E5E5E"/>
                </a:solidFill>
              </a:rPr>
              <a:t>, </a:t>
            </a:r>
            <a:r>
              <a:rPr lang="sv-SE" sz="1300" dirty="0" err="1">
                <a:solidFill>
                  <a:srgbClr val="5E5E5E"/>
                </a:solidFill>
              </a:rPr>
              <a:t>radiation</a:t>
            </a:r>
            <a:endParaRPr lang="sv-SE" sz="1300" dirty="0">
              <a:solidFill>
                <a:srgbClr val="5E5E5E"/>
              </a:solidFill>
            </a:endParaRPr>
          </a:p>
          <a:p>
            <a:pPr>
              <a:lnSpc>
                <a:spcPct val="150000"/>
              </a:lnSpc>
            </a:pPr>
            <a:r>
              <a:rPr lang="sv-SE" sz="1300" dirty="0">
                <a:solidFill>
                  <a:srgbClr val="5E5E5E"/>
                </a:solidFill>
              </a:rPr>
              <a:t>PhD, </a:t>
            </a:r>
            <a:r>
              <a:rPr lang="sv-SE" sz="1300" dirty="0" err="1">
                <a:solidFill>
                  <a:srgbClr val="5E5E5E"/>
                </a:solidFill>
              </a:rPr>
              <a:t>other</a:t>
            </a:r>
            <a:endParaRPr lang="sv-SE" sz="1300" dirty="0">
              <a:solidFill>
                <a:srgbClr val="5E5E5E"/>
              </a:solidFill>
            </a:endParaRPr>
          </a:p>
          <a:p>
            <a:pPr>
              <a:lnSpc>
                <a:spcPct val="150000"/>
              </a:lnSpc>
            </a:pPr>
            <a:r>
              <a:rPr lang="sv-SE" sz="1300" dirty="0">
                <a:solidFill>
                  <a:srgbClr val="5E5E5E"/>
                </a:solidFill>
              </a:rPr>
              <a:t>MSc etc., </a:t>
            </a:r>
            <a:r>
              <a:rPr lang="sv-SE" sz="1300" dirty="0" err="1">
                <a:solidFill>
                  <a:srgbClr val="5E5E5E"/>
                </a:solidFill>
              </a:rPr>
              <a:t>other</a:t>
            </a:r>
            <a:endParaRPr lang="sv-SE" sz="1300" dirty="0">
              <a:solidFill>
                <a:srgbClr val="5E5E5E"/>
              </a:solidFill>
            </a:endParaRPr>
          </a:p>
          <a:p>
            <a:pPr>
              <a:lnSpc>
                <a:spcPct val="150000"/>
              </a:lnSpc>
            </a:pPr>
            <a:r>
              <a:rPr lang="sv-SE" sz="1300" dirty="0" err="1">
                <a:solidFill>
                  <a:srgbClr val="5E5E5E"/>
                </a:solidFill>
              </a:rPr>
              <a:t>Other</a:t>
            </a:r>
            <a:r>
              <a:rPr lang="sv-SE" sz="1300" dirty="0">
                <a:solidFill>
                  <a:srgbClr val="5E5E5E"/>
                </a:solidFill>
              </a:rPr>
              <a:t>, </a:t>
            </a:r>
            <a:r>
              <a:rPr lang="sv-SE" sz="1300" dirty="0" err="1">
                <a:solidFill>
                  <a:srgbClr val="5E5E5E"/>
                </a:solidFill>
              </a:rPr>
              <a:t>other</a:t>
            </a:r>
            <a:endParaRPr lang="sv-SE" sz="1300" dirty="0">
              <a:solidFill>
                <a:srgbClr val="5E5E5E"/>
              </a:solidFill>
            </a:endParaRPr>
          </a:p>
          <a:p>
            <a:pPr>
              <a:lnSpc>
                <a:spcPct val="150000"/>
              </a:lnSpc>
            </a:pPr>
            <a:r>
              <a:rPr lang="sv-SE" sz="1300" dirty="0">
                <a:solidFill>
                  <a:srgbClr val="5E5E5E"/>
                </a:solidFill>
              </a:rPr>
              <a:t>No post-</a:t>
            </a:r>
            <a:r>
              <a:rPr lang="sv-SE" sz="1300" dirty="0" err="1">
                <a:solidFill>
                  <a:srgbClr val="5E5E5E"/>
                </a:solidFill>
              </a:rPr>
              <a:t>secondary</a:t>
            </a:r>
            <a:endParaRPr lang="sv-SE" sz="1300" dirty="0">
              <a:solidFill>
                <a:srgbClr val="5E5E5E"/>
              </a:solidFill>
            </a:endParaRPr>
          </a:p>
          <a:p>
            <a:pPr>
              <a:lnSpc>
                <a:spcPct val="150000"/>
              </a:lnSpc>
            </a:pPr>
            <a:r>
              <a:rPr lang="sv-SE" sz="1300" dirty="0" err="1">
                <a:solidFill>
                  <a:srgbClr val="5E5E5E"/>
                </a:solidFill>
              </a:rPr>
              <a:t>Don’t</a:t>
            </a:r>
            <a:r>
              <a:rPr lang="sv-SE" sz="1300" dirty="0">
                <a:solidFill>
                  <a:srgbClr val="5E5E5E"/>
                </a:solidFill>
              </a:rPr>
              <a:t> </a:t>
            </a:r>
            <a:r>
              <a:rPr lang="sv-SE" sz="1300" dirty="0" err="1">
                <a:solidFill>
                  <a:srgbClr val="5E5E5E"/>
                </a:solidFill>
              </a:rPr>
              <a:t>know</a:t>
            </a:r>
            <a:endParaRPr lang="sv-SE" sz="1300" dirty="0">
              <a:solidFill>
                <a:srgbClr val="5E5E5E"/>
              </a:solidFill>
            </a:endParaRPr>
          </a:p>
        </p:txBody>
      </p:sp>
      <p:sp>
        <p:nvSpPr>
          <p:cNvPr id="9" name="Rektangel 8">
            <a:extLst>
              <a:ext uri="{FF2B5EF4-FFF2-40B4-BE49-F238E27FC236}">
                <a16:creationId xmlns:a16="http://schemas.microsoft.com/office/drawing/2014/main" id="{3DB64ED0-1DAA-41DB-BAD6-52023203C765}"/>
              </a:ext>
            </a:extLst>
          </p:cNvPr>
          <p:cNvSpPr/>
          <p:nvPr/>
        </p:nvSpPr>
        <p:spPr>
          <a:xfrm>
            <a:off x="7668344" y="2144316"/>
            <a:ext cx="1457212" cy="2880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400" dirty="0" err="1">
                <a:solidFill>
                  <a:srgbClr val="5E5E5E"/>
                </a:solidFill>
              </a:rPr>
              <a:t>Yes</a:t>
            </a:r>
            <a:r>
              <a:rPr lang="sv-SE" sz="1400" dirty="0">
                <a:solidFill>
                  <a:srgbClr val="5E5E5E"/>
                </a:solidFill>
              </a:rPr>
              <a:t>, </a:t>
            </a:r>
            <a:r>
              <a:rPr lang="sv-SE" sz="1400" dirty="0" err="1">
                <a:solidFill>
                  <a:srgbClr val="5E5E5E"/>
                </a:solidFill>
              </a:rPr>
              <a:t>definitely</a:t>
            </a:r>
            <a:endParaRPr lang="sv-SE" sz="1400" dirty="0">
              <a:solidFill>
                <a:srgbClr val="5E5E5E"/>
              </a:solidFill>
            </a:endParaRPr>
          </a:p>
          <a:p>
            <a:pPr>
              <a:lnSpc>
                <a:spcPct val="150000"/>
              </a:lnSpc>
            </a:pPr>
            <a:endParaRPr lang="sv-SE" sz="1400" dirty="0">
              <a:solidFill>
                <a:srgbClr val="5E5E5E"/>
              </a:solidFill>
            </a:endParaRPr>
          </a:p>
          <a:p>
            <a:pPr>
              <a:lnSpc>
                <a:spcPct val="150000"/>
              </a:lnSpc>
            </a:pPr>
            <a:r>
              <a:rPr lang="sv-SE" sz="1400" dirty="0" err="1">
                <a:solidFill>
                  <a:srgbClr val="5E5E5E"/>
                </a:solidFill>
              </a:rPr>
              <a:t>Yes</a:t>
            </a:r>
            <a:r>
              <a:rPr lang="sv-SE" sz="1400" dirty="0">
                <a:solidFill>
                  <a:srgbClr val="5E5E5E"/>
                </a:solidFill>
              </a:rPr>
              <a:t>, </a:t>
            </a:r>
            <a:r>
              <a:rPr lang="sv-SE" sz="1400" dirty="0" err="1">
                <a:solidFill>
                  <a:srgbClr val="5E5E5E"/>
                </a:solidFill>
              </a:rPr>
              <a:t>probably</a:t>
            </a:r>
            <a:endParaRPr lang="sv-SE" sz="1400" dirty="0">
              <a:solidFill>
                <a:srgbClr val="5E5E5E"/>
              </a:solidFill>
            </a:endParaRPr>
          </a:p>
          <a:p>
            <a:pPr>
              <a:lnSpc>
                <a:spcPct val="150000"/>
              </a:lnSpc>
            </a:pPr>
            <a:endParaRPr lang="sv-SE" sz="1400" dirty="0">
              <a:solidFill>
                <a:srgbClr val="5E5E5E"/>
              </a:solidFill>
            </a:endParaRPr>
          </a:p>
          <a:p>
            <a:pPr>
              <a:lnSpc>
                <a:spcPct val="150000"/>
              </a:lnSpc>
            </a:pPr>
            <a:r>
              <a:rPr lang="sv-SE" sz="1400" dirty="0">
                <a:solidFill>
                  <a:srgbClr val="5E5E5E"/>
                </a:solidFill>
              </a:rPr>
              <a:t>No, </a:t>
            </a:r>
            <a:r>
              <a:rPr lang="sv-SE" sz="1400" dirty="0" err="1">
                <a:solidFill>
                  <a:srgbClr val="5E5E5E"/>
                </a:solidFill>
              </a:rPr>
              <a:t>we</a:t>
            </a:r>
            <a:r>
              <a:rPr lang="sv-SE" sz="1400" dirty="0">
                <a:solidFill>
                  <a:srgbClr val="5E5E5E"/>
                </a:solidFill>
              </a:rPr>
              <a:t> </a:t>
            </a:r>
            <a:r>
              <a:rPr lang="sv-SE" sz="1400" dirty="0" err="1">
                <a:solidFill>
                  <a:srgbClr val="5E5E5E"/>
                </a:solidFill>
              </a:rPr>
              <a:t>would</a:t>
            </a:r>
            <a:r>
              <a:rPr lang="sv-SE" sz="1400" dirty="0">
                <a:solidFill>
                  <a:srgbClr val="5E5E5E"/>
                </a:solidFill>
              </a:rPr>
              <a:t> </a:t>
            </a:r>
            <a:r>
              <a:rPr lang="sv-SE" sz="1400" dirty="0" err="1">
                <a:solidFill>
                  <a:srgbClr val="5E5E5E"/>
                </a:solidFill>
              </a:rPr>
              <a:t>recruit</a:t>
            </a:r>
            <a:r>
              <a:rPr lang="sv-SE" sz="1400" dirty="0">
                <a:solidFill>
                  <a:srgbClr val="5E5E5E"/>
                </a:solidFill>
              </a:rPr>
              <a:t> as </a:t>
            </a:r>
            <a:r>
              <a:rPr lang="sv-SE" sz="1400" dirty="0" err="1">
                <a:solidFill>
                  <a:srgbClr val="5E5E5E"/>
                </a:solidFill>
              </a:rPr>
              <a:t>today</a:t>
            </a:r>
            <a:endParaRPr lang="sv-SE" sz="1400" dirty="0">
              <a:solidFill>
                <a:srgbClr val="5E5E5E"/>
              </a:solidFill>
            </a:endParaRPr>
          </a:p>
          <a:p>
            <a:pPr>
              <a:lnSpc>
                <a:spcPct val="150000"/>
              </a:lnSpc>
            </a:pPr>
            <a:r>
              <a:rPr lang="sv-SE" sz="1400" dirty="0" err="1">
                <a:solidFill>
                  <a:srgbClr val="5E5E5E"/>
                </a:solidFill>
              </a:rPr>
              <a:t>Don’t</a:t>
            </a:r>
            <a:r>
              <a:rPr lang="sv-SE" sz="1400" dirty="0">
                <a:solidFill>
                  <a:srgbClr val="5E5E5E"/>
                </a:solidFill>
              </a:rPr>
              <a:t> </a:t>
            </a:r>
            <a:r>
              <a:rPr lang="sv-SE" sz="1400" dirty="0" err="1">
                <a:solidFill>
                  <a:srgbClr val="5E5E5E"/>
                </a:solidFill>
              </a:rPr>
              <a:t>know</a:t>
            </a:r>
            <a:endParaRPr lang="sv-SE" sz="1400" dirty="0">
              <a:solidFill>
                <a:srgbClr val="5E5E5E"/>
              </a:solidFill>
            </a:endParaRPr>
          </a:p>
        </p:txBody>
      </p:sp>
    </p:spTree>
    <p:extLst>
      <p:ext uri="{BB962C8B-B14F-4D97-AF65-F5344CB8AC3E}">
        <p14:creationId xmlns:p14="http://schemas.microsoft.com/office/powerpoint/2010/main" val="109421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1E0ADD-292C-4462-AD6D-F5FCDD911AF9}"/>
              </a:ext>
            </a:extLst>
          </p:cNvPr>
          <p:cNvSpPr>
            <a:spLocks noGrp="1"/>
          </p:cNvSpPr>
          <p:nvPr>
            <p:ph type="title"/>
          </p:nvPr>
        </p:nvSpPr>
        <p:spPr/>
        <p:txBody>
          <a:bodyPr/>
          <a:lstStyle/>
          <a:p>
            <a:r>
              <a:rPr lang="sv-SE" dirty="0" err="1"/>
              <a:t>How</a:t>
            </a:r>
            <a:r>
              <a:rPr lang="sv-SE" dirty="0"/>
              <a:t> do </a:t>
            </a:r>
            <a:r>
              <a:rPr lang="sv-SE" dirty="0" err="1"/>
              <a:t>we</a:t>
            </a:r>
            <a:r>
              <a:rPr lang="sv-SE" dirty="0"/>
              <a:t> </a:t>
            </a:r>
            <a:r>
              <a:rPr lang="sv-SE" dirty="0" err="1"/>
              <a:t>meet</a:t>
            </a:r>
            <a:r>
              <a:rPr lang="sv-SE" dirty="0"/>
              <a:t> the </a:t>
            </a:r>
            <a:r>
              <a:rPr lang="sv-SE" dirty="0" err="1"/>
              <a:t>needs</a:t>
            </a:r>
            <a:r>
              <a:rPr lang="sv-SE" dirty="0"/>
              <a:t>?</a:t>
            </a:r>
          </a:p>
        </p:txBody>
      </p:sp>
      <p:sp>
        <p:nvSpPr>
          <p:cNvPr id="3" name="Platshållare för text 2">
            <a:extLst>
              <a:ext uri="{FF2B5EF4-FFF2-40B4-BE49-F238E27FC236}">
                <a16:creationId xmlns:a16="http://schemas.microsoft.com/office/drawing/2014/main" id="{E9ED4D03-A8E5-4C26-9CF6-5607FCDE8F94}"/>
              </a:ext>
            </a:extLst>
          </p:cNvPr>
          <p:cNvSpPr>
            <a:spLocks noGrp="1"/>
          </p:cNvSpPr>
          <p:nvPr>
            <p:ph type="body" sz="quarter" idx="15"/>
          </p:nvPr>
        </p:nvSpPr>
        <p:spPr>
          <a:xfrm>
            <a:off x="904934" y="1222772"/>
            <a:ext cx="7347825" cy="3581226"/>
          </a:xfrm>
        </p:spPr>
        <p:txBody>
          <a:bodyPr/>
          <a:lstStyle/>
          <a:p>
            <a:r>
              <a:rPr lang="en-US" dirty="0"/>
              <a:t>Preliminary conclusions and draft proposals</a:t>
            </a:r>
            <a:r>
              <a:rPr lang="sv-SE" dirty="0"/>
              <a:t>!</a:t>
            </a:r>
          </a:p>
          <a:p>
            <a:r>
              <a:rPr lang="en-US" dirty="0"/>
              <a:t>Workshop with relevant stakeholders for discussion on October 24 </a:t>
            </a:r>
          </a:p>
          <a:p>
            <a:r>
              <a:rPr lang="en-US" dirty="0"/>
              <a:t>“Other technology”</a:t>
            </a:r>
            <a:r>
              <a:rPr lang="sv-SE" dirty="0"/>
              <a:t> (267): </a:t>
            </a:r>
          </a:p>
          <a:p>
            <a:pPr lvl="1"/>
            <a:r>
              <a:rPr lang="sv-SE" sz="1400" dirty="0" err="1"/>
              <a:t>Existing</a:t>
            </a:r>
            <a:r>
              <a:rPr lang="sv-SE" sz="1400" dirty="0"/>
              <a:t> </a:t>
            </a:r>
            <a:r>
              <a:rPr lang="sv-SE" sz="1400" dirty="0" err="1"/>
              <a:t>technical</a:t>
            </a:r>
            <a:r>
              <a:rPr lang="sv-SE" sz="1400" dirty="0"/>
              <a:t> programs + </a:t>
            </a:r>
            <a:r>
              <a:rPr lang="sv-SE" sz="1400" dirty="0" err="1"/>
              <a:t>specialised</a:t>
            </a:r>
            <a:r>
              <a:rPr lang="sv-SE" sz="1400" dirty="0"/>
              <a:t> </a:t>
            </a:r>
            <a:r>
              <a:rPr lang="sv-SE" sz="1400" dirty="0" err="1"/>
              <a:t>courses</a:t>
            </a:r>
            <a:r>
              <a:rPr lang="sv-SE" sz="1400" dirty="0"/>
              <a:t> </a:t>
            </a:r>
          </a:p>
          <a:p>
            <a:pPr lvl="1"/>
            <a:r>
              <a:rPr lang="sv-SE" sz="1400" dirty="0" err="1"/>
              <a:t>Continuing</a:t>
            </a:r>
            <a:r>
              <a:rPr lang="sv-SE" sz="1400" dirty="0"/>
              <a:t> </a:t>
            </a:r>
            <a:r>
              <a:rPr lang="sv-SE" sz="1400" dirty="0" err="1"/>
              <a:t>education</a:t>
            </a:r>
            <a:r>
              <a:rPr lang="sv-SE" sz="1400" dirty="0"/>
              <a:t> </a:t>
            </a:r>
            <a:r>
              <a:rPr lang="sv-SE" sz="1400" dirty="0" err="1"/>
              <a:t>courses</a:t>
            </a:r>
            <a:r>
              <a:rPr lang="sv-SE" sz="1400" dirty="0"/>
              <a:t> (fortbildningskurser) </a:t>
            </a:r>
          </a:p>
          <a:p>
            <a:pPr lvl="1"/>
            <a:r>
              <a:rPr lang="en-US" sz="1400" dirty="0"/>
              <a:t>Key issue: Teaching capacity and competition with other fields. How to attract?</a:t>
            </a:r>
            <a:endParaRPr lang="sv-SE" sz="1400" dirty="0"/>
          </a:p>
          <a:p>
            <a:r>
              <a:rPr lang="sv-SE" dirty="0" err="1"/>
              <a:t>Radiation</a:t>
            </a:r>
            <a:r>
              <a:rPr lang="sv-SE" dirty="0"/>
              <a:t> </a:t>
            </a:r>
            <a:r>
              <a:rPr lang="sv-SE" dirty="0" err="1"/>
              <a:t>protection</a:t>
            </a:r>
            <a:r>
              <a:rPr lang="sv-SE" dirty="0"/>
              <a:t> (178) – the </a:t>
            </a:r>
            <a:r>
              <a:rPr lang="sv-SE" dirty="0" err="1"/>
              <a:t>largest</a:t>
            </a:r>
            <a:r>
              <a:rPr lang="sv-SE" dirty="0"/>
              <a:t> </a:t>
            </a:r>
            <a:r>
              <a:rPr lang="sv-SE" dirty="0" err="1"/>
              <a:t>fully</a:t>
            </a:r>
            <a:r>
              <a:rPr lang="sv-SE" dirty="0"/>
              <a:t> </a:t>
            </a:r>
            <a:r>
              <a:rPr lang="sv-SE" dirty="0" err="1"/>
              <a:t>specialised</a:t>
            </a:r>
            <a:r>
              <a:rPr lang="sv-SE" dirty="0"/>
              <a:t> area!</a:t>
            </a:r>
          </a:p>
          <a:p>
            <a:pPr lvl="1"/>
            <a:r>
              <a:rPr lang="en-US" sz="1400" dirty="0"/>
              <a:t>Practice-oriented in-house training in operational radiation protection</a:t>
            </a:r>
            <a:endParaRPr lang="sv-SE" sz="1400" dirty="0"/>
          </a:p>
          <a:p>
            <a:pPr lvl="1"/>
            <a:r>
              <a:rPr lang="en-US" sz="1400" dirty="0"/>
              <a:t>Vocational college (</a:t>
            </a:r>
            <a:r>
              <a:rPr lang="en-US" sz="1400" dirty="0" err="1"/>
              <a:t>Yh</a:t>
            </a:r>
            <a:r>
              <a:rPr lang="en-US" sz="1400" dirty="0"/>
              <a:t>) or bachelor of engineering program</a:t>
            </a:r>
            <a:r>
              <a:rPr lang="sv-SE" sz="1400" dirty="0"/>
              <a:t>?</a:t>
            </a:r>
          </a:p>
          <a:p>
            <a:pPr lvl="1"/>
            <a:r>
              <a:rPr lang="en-US" sz="1400" dirty="0"/>
              <a:t>Strengthening/</a:t>
            </a:r>
            <a:r>
              <a:rPr lang="en-US" sz="1400" dirty="0" err="1"/>
              <a:t>specialisation</a:t>
            </a:r>
            <a:r>
              <a:rPr lang="en-US" sz="1400" dirty="0"/>
              <a:t> of the medical physicist program</a:t>
            </a:r>
          </a:p>
          <a:p>
            <a:pPr lvl="1"/>
            <a:r>
              <a:rPr lang="en-US" sz="1400" dirty="0"/>
              <a:t>Competence needs in radioecology are often highly </a:t>
            </a:r>
            <a:r>
              <a:rPr lang="en-US" sz="1400" dirty="0" err="1"/>
              <a:t>specialised</a:t>
            </a:r>
            <a:r>
              <a:rPr lang="en-US" sz="1400" dirty="0"/>
              <a:t> </a:t>
            </a:r>
            <a:r>
              <a:rPr lang="sv-SE" sz="1400" dirty="0"/>
              <a:t>- PhD</a:t>
            </a:r>
          </a:p>
        </p:txBody>
      </p:sp>
      <p:pic>
        <p:nvPicPr>
          <p:cNvPr id="6" name="Bildobjekt 5">
            <a:extLst>
              <a:ext uri="{FF2B5EF4-FFF2-40B4-BE49-F238E27FC236}">
                <a16:creationId xmlns:a16="http://schemas.microsoft.com/office/drawing/2014/main" id="{5905BDF0-A79F-41E1-A551-A4698E59175A}"/>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83041" t="22598" r="3766" b="-396"/>
          <a:stretch/>
        </p:blipFill>
        <p:spPr>
          <a:xfrm>
            <a:off x="6891655" y="295630"/>
            <a:ext cx="891475" cy="1616174"/>
          </a:xfrm>
          <a:prstGeom prst="rect">
            <a:avLst/>
          </a:prstGeom>
        </p:spPr>
      </p:pic>
      <p:pic>
        <p:nvPicPr>
          <p:cNvPr id="7" name="Bildobjekt 6">
            <a:extLst>
              <a:ext uri="{FF2B5EF4-FFF2-40B4-BE49-F238E27FC236}">
                <a16:creationId xmlns:a16="http://schemas.microsoft.com/office/drawing/2014/main" id="{2C2642DC-5214-4082-AED3-681F1846E0F0}"/>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12967" t="34185" r="74241" b="9709"/>
          <a:stretch/>
        </p:blipFill>
        <p:spPr>
          <a:xfrm>
            <a:off x="7888777" y="1163676"/>
            <a:ext cx="1152128" cy="1553647"/>
          </a:xfrm>
          <a:prstGeom prst="rect">
            <a:avLst/>
          </a:prstGeom>
        </p:spPr>
      </p:pic>
      <p:pic>
        <p:nvPicPr>
          <p:cNvPr id="8" name="Bildobjekt 7">
            <a:extLst>
              <a:ext uri="{FF2B5EF4-FFF2-40B4-BE49-F238E27FC236}">
                <a16:creationId xmlns:a16="http://schemas.microsoft.com/office/drawing/2014/main" id="{E7D542AA-9F0C-4EC2-90C7-FCBB2F197F40}"/>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25375" t="-96" r="55953" b="651"/>
          <a:stretch/>
        </p:blipFill>
        <p:spPr>
          <a:xfrm>
            <a:off x="7882141" y="3085848"/>
            <a:ext cx="1152128" cy="1886448"/>
          </a:xfrm>
          <a:prstGeom prst="rect">
            <a:avLst/>
          </a:prstGeom>
        </p:spPr>
      </p:pic>
      <p:pic>
        <p:nvPicPr>
          <p:cNvPr id="9" name="Bildobjekt 8">
            <a:extLst>
              <a:ext uri="{FF2B5EF4-FFF2-40B4-BE49-F238E27FC236}">
                <a16:creationId xmlns:a16="http://schemas.microsoft.com/office/drawing/2014/main" id="{B6A9E934-485D-4D67-800D-C847BADF729F}"/>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74484" t="14249" r="16953" b="-3631"/>
          <a:stretch/>
        </p:blipFill>
        <p:spPr>
          <a:xfrm>
            <a:off x="157919" y="2931790"/>
            <a:ext cx="535721" cy="1724015"/>
          </a:xfrm>
          <a:prstGeom prst="rect">
            <a:avLst/>
          </a:prstGeom>
        </p:spPr>
      </p:pic>
      <p:pic>
        <p:nvPicPr>
          <p:cNvPr id="10" name="Bildobjekt 9">
            <a:extLst>
              <a:ext uri="{FF2B5EF4-FFF2-40B4-BE49-F238E27FC236}">
                <a16:creationId xmlns:a16="http://schemas.microsoft.com/office/drawing/2014/main" id="{D144A40C-D5E8-4E85-891D-0FA6574BABDB}"/>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56470" t="17207" r="29439"/>
          <a:stretch/>
        </p:blipFill>
        <p:spPr>
          <a:xfrm>
            <a:off x="7141772" y="3611358"/>
            <a:ext cx="891475" cy="1610390"/>
          </a:xfrm>
          <a:prstGeom prst="rect">
            <a:avLst/>
          </a:prstGeom>
        </p:spPr>
      </p:pic>
    </p:spTree>
    <p:extLst>
      <p:ext uri="{BB962C8B-B14F-4D97-AF65-F5344CB8AC3E}">
        <p14:creationId xmlns:p14="http://schemas.microsoft.com/office/powerpoint/2010/main" val="226483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1E0ADD-292C-4462-AD6D-F5FCDD911AF9}"/>
              </a:ext>
            </a:extLst>
          </p:cNvPr>
          <p:cNvSpPr>
            <a:spLocks noGrp="1"/>
          </p:cNvSpPr>
          <p:nvPr>
            <p:ph type="title"/>
          </p:nvPr>
        </p:nvSpPr>
        <p:spPr/>
        <p:txBody>
          <a:bodyPr/>
          <a:lstStyle/>
          <a:p>
            <a:r>
              <a:rPr lang="sv-SE" dirty="0" err="1"/>
              <a:t>How</a:t>
            </a:r>
            <a:r>
              <a:rPr lang="sv-SE" dirty="0"/>
              <a:t> do </a:t>
            </a:r>
            <a:r>
              <a:rPr lang="sv-SE" dirty="0" err="1"/>
              <a:t>we</a:t>
            </a:r>
            <a:r>
              <a:rPr lang="sv-SE" dirty="0"/>
              <a:t> </a:t>
            </a:r>
            <a:r>
              <a:rPr lang="sv-SE" dirty="0" err="1"/>
              <a:t>meet</a:t>
            </a:r>
            <a:r>
              <a:rPr lang="sv-SE" dirty="0"/>
              <a:t> the </a:t>
            </a:r>
            <a:r>
              <a:rPr lang="sv-SE" dirty="0" err="1"/>
              <a:t>needs</a:t>
            </a:r>
            <a:r>
              <a:rPr lang="sv-SE" dirty="0"/>
              <a:t>?</a:t>
            </a:r>
          </a:p>
        </p:txBody>
      </p:sp>
      <p:sp>
        <p:nvSpPr>
          <p:cNvPr id="3" name="Platshållare för text 2">
            <a:extLst>
              <a:ext uri="{FF2B5EF4-FFF2-40B4-BE49-F238E27FC236}">
                <a16:creationId xmlns:a16="http://schemas.microsoft.com/office/drawing/2014/main" id="{E9ED4D03-A8E5-4C26-9CF6-5607FCDE8F94}"/>
              </a:ext>
            </a:extLst>
          </p:cNvPr>
          <p:cNvSpPr>
            <a:spLocks noGrp="1"/>
          </p:cNvSpPr>
          <p:nvPr>
            <p:ph type="body" sz="quarter" idx="15"/>
          </p:nvPr>
        </p:nvSpPr>
        <p:spPr>
          <a:xfrm>
            <a:off x="904934" y="1222772"/>
            <a:ext cx="7347825" cy="3581226"/>
          </a:xfrm>
        </p:spPr>
        <p:txBody>
          <a:bodyPr/>
          <a:lstStyle/>
          <a:p>
            <a:r>
              <a:rPr lang="sv-SE" dirty="0" err="1"/>
              <a:t>Competences</a:t>
            </a:r>
            <a:r>
              <a:rPr lang="sv-SE" dirty="0"/>
              <a:t> </a:t>
            </a:r>
            <a:r>
              <a:rPr lang="sv-SE" dirty="0" err="1"/>
              <a:t>with</a:t>
            </a:r>
            <a:r>
              <a:rPr lang="sv-SE" dirty="0"/>
              <a:t> non-</a:t>
            </a:r>
            <a:r>
              <a:rPr lang="sv-SE" dirty="0" err="1"/>
              <a:t>technical</a:t>
            </a:r>
            <a:r>
              <a:rPr lang="sv-SE" dirty="0"/>
              <a:t> elements (149)</a:t>
            </a:r>
          </a:p>
          <a:p>
            <a:pPr lvl="1"/>
            <a:r>
              <a:rPr lang="sv-SE" sz="1400" dirty="0" err="1"/>
              <a:t>Existing</a:t>
            </a:r>
            <a:r>
              <a:rPr lang="sv-SE" sz="1400" dirty="0"/>
              <a:t> programs + </a:t>
            </a:r>
            <a:r>
              <a:rPr lang="sv-SE" sz="1400" dirty="0" err="1"/>
              <a:t>specialised</a:t>
            </a:r>
            <a:r>
              <a:rPr lang="sv-SE" sz="1400" dirty="0"/>
              <a:t> </a:t>
            </a:r>
            <a:r>
              <a:rPr lang="sv-SE" sz="1400" dirty="0" err="1"/>
              <a:t>courses</a:t>
            </a:r>
            <a:endParaRPr lang="sv-SE" sz="1400" dirty="0"/>
          </a:p>
          <a:p>
            <a:pPr lvl="1"/>
            <a:r>
              <a:rPr lang="en-US" sz="1400" dirty="0"/>
              <a:t>Separate study within nuclear security</a:t>
            </a:r>
            <a:endParaRPr lang="sv-SE" sz="1400" dirty="0"/>
          </a:p>
          <a:p>
            <a:pPr lvl="1"/>
            <a:r>
              <a:rPr lang="en-US" sz="1400" dirty="0"/>
              <a:t>Non-proliferation and nuclear material control – part of a course – greater need?</a:t>
            </a:r>
            <a:endParaRPr lang="sv-SE" sz="1400" dirty="0"/>
          </a:p>
          <a:p>
            <a:r>
              <a:rPr lang="sv-SE" dirty="0" err="1"/>
              <a:t>Nuclear</a:t>
            </a:r>
            <a:r>
              <a:rPr lang="sv-SE" dirty="0"/>
              <a:t> </a:t>
            </a:r>
            <a:r>
              <a:rPr lang="sv-SE" dirty="0" err="1"/>
              <a:t>technology</a:t>
            </a:r>
            <a:r>
              <a:rPr lang="sv-SE" dirty="0"/>
              <a:t> (95)</a:t>
            </a:r>
          </a:p>
          <a:p>
            <a:pPr lvl="1"/>
            <a:r>
              <a:rPr lang="en-US" sz="1400" dirty="0"/>
              <a:t>MSc program at KTH can graduate 50/year, ~ 30 remain in the country</a:t>
            </a:r>
          </a:p>
          <a:p>
            <a:pPr lvl="1"/>
            <a:r>
              <a:rPr lang="en-US" sz="1400" dirty="0"/>
              <a:t>Bachelor of Engineering program at UU, capacity ~ 30/year</a:t>
            </a:r>
            <a:endParaRPr lang="sv-SE" sz="1400" dirty="0"/>
          </a:p>
          <a:p>
            <a:r>
              <a:rPr lang="sv-SE" dirty="0"/>
              <a:t>Waste management (73)</a:t>
            </a:r>
          </a:p>
          <a:p>
            <a:pPr lvl="1"/>
            <a:r>
              <a:rPr lang="sv-SE" sz="1400" dirty="0" err="1"/>
              <a:t>Operational</a:t>
            </a:r>
            <a:r>
              <a:rPr lang="sv-SE" sz="1400" dirty="0"/>
              <a:t>: </a:t>
            </a:r>
            <a:r>
              <a:rPr lang="sv-SE" sz="1400" dirty="0" err="1"/>
              <a:t>Vocational</a:t>
            </a:r>
            <a:r>
              <a:rPr lang="sv-SE" sz="1400" dirty="0"/>
              <a:t> college program?</a:t>
            </a:r>
          </a:p>
          <a:p>
            <a:pPr lvl="1"/>
            <a:r>
              <a:rPr lang="en-US" sz="1400" dirty="0"/>
              <a:t>Theoretical/academic: Broad field (geology, hydrology, etc.) + </a:t>
            </a:r>
            <a:r>
              <a:rPr lang="en-US" sz="1400" dirty="0" err="1"/>
              <a:t>specialised</a:t>
            </a:r>
            <a:r>
              <a:rPr lang="en-US" sz="1400" dirty="0"/>
              <a:t> courses?</a:t>
            </a:r>
            <a:endParaRPr lang="sv-SE" sz="1400" dirty="0"/>
          </a:p>
          <a:p>
            <a:r>
              <a:rPr lang="sv-SE" dirty="0" err="1"/>
              <a:t>Chemical</a:t>
            </a:r>
            <a:r>
              <a:rPr lang="sv-SE" dirty="0"/>
              <a:t> </a:t>
            </a:r>
            <a:r>
              <a:rPr lang="sv-SE" dirty="0" err="1"/>
              <a:t>engineering</a:t>
            </a:r>
            <a:r>
              <a:rPr lang="sv-SE" dirty="0"/>
              <a:t> (45)</a:t>
            </a:r>
          </a:p>
          <a:p>
            <a:pPr lvl="1"/>
            <a:r>
              <a:rPr lang="en-US" sz="1400" dirty="0"/>
              <a:t>Small numbers, but only a few courses available</a:t>
            </a:r>
            <a:endParaRPr lang="sv-SE" sz="1400" dirty="0"/>
          </a:p>
          <a:p>
            <a:pPr lvl="1"/>
            <a:r>
              <a:rPr lang="en-US" sz="1400" dirty="0"/>
              <a:t>Also in demand within healthcare and emergency preparedness</a:t>
            </a:r>
            <a:endParaRPr lang="sv-SE" sz="1400" dirty="0"/>
          </a:p>
          <a:p>
            <a:pPr lvl="1"/>
            <a:endParaRPr lang="sv-SE" sz="1400" dirty="0"/>
          </a:p>
        </p:txBody>
      </p:sp>
      <p:pic>
        <p:nvPicPr>
          <p:cNvPr id="4" name="Bildobjekt 3">
            <a:extLst>
              <a:ext uri="{FF2B5EF4-FFF2-40B4-BE49-F238E27FC236}">
                <a16:creationId xmlns:a16="http://schemas.microsoft.com/office/drawing/2014/main" id="{682D0F06-CEFB-47A2-AF55-4F07D5AA79D4}"/>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4490" t="1876" r="59519" b="46"/>
          <a:stretch/>
        </p:blipFill>
        <p:spPr>
          <a:xfrm>
            <a:off x="8150754" y="3163373"/>
            <a:ext cx="993246" cy="1872791"/>
          </a:xfrm>
          <a:prstGeom prst="rect">
            <a:avLst/>
          </a:prstGeom>
        </p:spPr>
      </p:pic>
      <p:pic>
        <p:nvPicPr>
          <p:cNvPr id="6" name="Bildobjekt 5">
            <a:extLst>
              <a:ext uri="{FF2B5EF4-FFF2-40B4-BE49-F238E27FC236}">
                <a16:creationId xmlns:a16="http://schemas.microsoft.com/office/drawing/2014/main" id="{CDF09E7B-9728-4337-8B72-0DF19E745F4E}"/>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64863" t="2038" r="772" b="-378"/>
          <a:stretch/>
        </p:blipFill>
        <p:spPr>
          <a:xfrm>
            <a:off x="7315229" y="-308570"/>
            <a:ext cx="2664296" cy="2343945"/>
          </a:xfrm>
          <a:prstGeom prst="rect">
            <a:avLst/>
          </a:prstGeom>
        </p:spPr>
      </p:pic>
      <p:pic>
        <p:nvPicPr>
          <p:cNvPr id="5" name="Bildobjekt 4">
            <a:extLst>
              <a:ext uri="{FF2B5EF4-FFF2-40B4-BE49-F238E27FC236}">
                <a16:creationId xmlns:a16="http://schemas.microsoft.com/office/drawing/2014/main" id="{C8ED08B8-DB10-4612-B7E9-F27C5554284D}"/>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65097" t="8750" r="23320" b="11033"/>
          <a:stretch/>
        </p:blipFill>
        <p:spPr>
          <a:xfrm>
            <a:off x="-105380" y="693837"/>
            <a:ext cx="872004" cy="1856650"/>
          </a:xfrm>
          <a:prstGeom prst="rect">
            <a:avLst/>
          </a:prstGeom>
        </p:spPr>
      </p:pic>
      <p:pic>
        <p:nvPicPr>
          <p:cNvPr id="7" name="Bildobjekt 6">
            <a:extLst>
              <a:ext uri="{FF2B5EF4-FFF2-40B4-BE49-F238E27FC236}">
                <a16:creationId xmlns:a16="http://schemas.microsoft.com/office/drawing/2014/main" id="{4D1F0C21-10B4-4A46-93FF-2CA91F23C803}"/>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83041" t="22598" r="3766" b="25324"/>
          <a:stretch/>
        </p:blipFill>
        <p:spPr>
          <a:xfrm>
            <a:off x="6922700" y="2333477"/>
            <a:ext cx="1125140" cy="1365433"/>
          </a:xfrm>
          <a:prstGeom prst="rect">
            <a:avLst/>
          </a:prstGeom>
        </p:spPr>
      </p:pic>
      <p:pic>
        <p:nvPicPr>
          <p:cNvPr id="8" name="Bildobjekt 7">
            <a:extLst>
              <a:ext uri="{FF2B5EF4-FFF2-40B4-BE49-F238E27FC236}">
                <a16:creationId xmlns:a16="http://schemas.microsoft.com/office/drawing/2014/main" id="{04C9AA95-B4E8-4FF8-B14D-0342239F2BAD}"/>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35335" t="26169" r="54097"/>
          <a:stretch/>
        </p:blipFill>
        <p:spPr>
          <a:xfrm>
            <a:off x="-47267" y="2771775"/>
            <a:ext cx="813891" cy="1748134"/>
          </a:xfrm>
          <a:prstGeom prst="rect">
            <a:avLst/>
          </a:prstGeom>
        </p:spPr>
      </p:pic>
    </p:spTree>
    <p:extLst>
      <p:ext uri="{BB962C8B-B14F-4D97-AF65-F5344CB8AC3E}">
        <p14:creationId xmlns:p14="http://schemas.microsoft.com/office/powerpoint/2010/main" val="26698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CB5516-94D4-4F23-A925-2E90B3F5D2C6}"/>
              </a:ext>
            </a:extLst>
          </p:cNvPr>
          <p:cNvSpPr>
            <a:spLocks noGrp="1"/>
          </p:cNvSpPr>
          <p:nvPr>
            <p:ph type="title"/>
          </p:nvPr>
        </p:nvSpPr>
        <p:spPr>
          <a:xfrm>
            <a:off x="683568" y="433758"/>
            <a:ext cx="7776864" cy="669959"/>
          </a:xfrm>
        </p:spPr>
        <p:txBody>
          <a:bodyPr/>
          <a:lstStyle/>
          <a:p>
            <a:r>
              <a:rPr lang="sv-SE" dirty="0"/>
              <a:t>Do </a:t>
            </a:r>
            <a:r>
              <a:rPr lang="sv-SE" dirty="0" err="1"/>
              <a:t>these</a:t>
            </a:r>
            <a:r>
              <a:rPr lang="sv-SE" dirty="0"/>
              <a:t> suggestions make sense to </a:t>
            </a:r>
            <a:r>
              <a:rPr lang="sv-SE" dirty="0" err="1"/>
              <a:t>you</a:t>
            </a:r>
            <a:r>
              <a:rPr lang="sv-SE" dirty="0"/>
              <a:t>?</a:t>
            </a:r>
          </a:p>
        </p:txBody>
      </p:sp>
      <p:grpSp>
        <p:nvGrpSpPr>
          <p:cNvPr id="18" name="Grupp 17">
            <a:extLst>
              <a:ext uri="{FF2B5EF4-FFF2-40B4-BE49-F238E27FC236}">
                <a16:creationId xmlns:a16="http://schemas.microsoft.com/office/drawing/2014/main" id="{DD6399F7-7276-44FC-80B7-F049808270D7}"/>
              </a:ext>
            </a:extLst>
          </p:cNvPr>
          <p:cNvGrpSpPr/>
          <p:nvPr/>
        </p:nvGrpSpPr>
        <p:grpSpPr>
          <a:xfrm>
            <a:off x="974308" y="1714494"/>
            <a:ext cx="7414115" cy="2954039"/>
            <a:chOff x="971600" y="2576974"/>
            <a:chExt cx="7414115" cy="2954039"/>
          </a:xfrm>
        </p:grpSpPr>
        <p:sp>
          <p:nvSpPr>
            <p:cNvPr id="6" name="textruta 5">
              <a:extLst>
                <a:ext uri="{FF2B5EF4-FFF2-40B4-BE49-F238E27FC236}">
                  <a16:creationId xmlns:a16="http://schemas.microsoft.com/office/drawing/2014/main" id="{F030B2C5-8B3E-4922-97E1-F02466DE83C4}"/>
                </a:ext>
              </a:extLst>
            </p:cNvPr>
            <p:cNvSpPr txBox="1"/>
            <p:nvPr/>
          </p:nvSpPr>
          <p:spPr>
            <a:xfrm>
              <a:off x="971600" y="2576974"/>
              <a:ext cx="2088232" cy="1938992"/>
            </a:xfrm>
            <a:prstGeom prst="rect">
              <a:avLst/>
            </a:prstGeom>
            <a:noFill/>
          </p:spPr>
          <p:txBody>
            <a:bodyPr wrap="square" rtlCol="0">
              <a:spAutoFit/>
            </a:bodyPr>
            <a:lstStyle/>
            <a:p>
              <a:r>
                <a:rPr lang="sv-SE" sz="12000" b="0" i="0" dirty="0">
                  <a:solidFill>
                    <a:srgbClr val="474747"/>
                  </a:solidFill>
                  <a:effectLst/>
                  <a:latin typeface="Google Sans"/>
                </a:rPr>
                <a:t>✊</a:t>
              </a:r>
              <a:endParaRPr lang="sv-SE" sz="12000" dirty="0"/>
            </a:p>
          </p:txBody>
        </p:sp>
        <p:sp>
          <p:nvSpPr>
            <p:cNvPr id="8" name="textruta 7">
              <a:extLst>
                <a:ext uri="{FF2B5EF4-FFF2-40B4-BE49-F238E27FC236}">
                  <a16:creationId xmlns:a16="http://schemas.microsoft.com/office/drawing/2014/main" id="{95FAF950-8CEF-4174-A59F-94A80D15CDF5}"/>
                </a:ext>
              </a:extLst>
            </p:cNvPr>
            <p:cNvSpPr txBox="1"/>
            <p:nvPr/>
          </p:nvSpPr>
          <p:spPr>
            <a:xfrm>
              <a:off x="6095297" y="2576974"/>
              <a:ext cx="2088232" cy="1938992"/>
            </a:xfrm>
            <a:prstGeom prst="rect">
              <a:avLst/>
            </a:prstGeom>
            <a:noFill/>
          </p:spPr>
          <p:txBody>
            <a:bodyPr wrap="square" rtlCol="0">
              <a:spAutoFit/>
            </a:bodyPr>
            <a:lstStyle/>
            <a:p>
              <a:r>
                <a:rPr lang="sv-SE" sz="12000" dirty="0"/>
                <a:t>✌️</a:t>
              </a:r>
            </a:p>
          </p:txBody>
        </p:sp>
        <p:sp>
          <p:nvSpPr>
            <p:cNvPr id="13" name="textruta 12">
              <a:extLst>
                <a:ext uri="{FF2B5EF4-FFF2-40B4-BE49-F238E27FC236}">
                  <a16:creationId xmlns:a16="http://schemas.microsoft.com/office/drawing/2014/main" id="{9F3C5CEE-2EC8-4747-AF83-FA487C75588A}"/>
                </a:ext>
              </a:extLst>
            </p:cNvPr>
            <p:cNvSpPr txBox="1"/>
            <p:nvPr/>
          </p:nvSpPr>
          <p:spPr>
            <a:xfrm>
              <a:off x="3533449" y="2576974"/>
              <a:ext cx="2088232" cy="1938992"/>
            </a:xfrm>
            <a:prstGeom prst="rect">
              <a:avLst/>
            </a:prstGeom>
            <a:noFill/>
          </p:spPr>
          <p:txBody>
            <a:bodyPr wrap="square">
              <a:spAutoFit/>
            </a:bodyPr>
            <a:lstStyle/>
            <a:p>
              <a:r>
                <a:rPr lang="sv-SE" sz="12000" dirty="0"/>
                <a:t>🖐️</a:t>
              </a:r>
            </a:p>
          </p:txBody>
        </p:sp>
        <p:sp>
          <p:nvSpPr>
            <p:cNvPr id="15" name="textruta 14">
              <a:extLst>
                <a:ext uri="{FF2B5EF4-FFF2-40B4-BE49-F238E27FC236}">
                  <a16:creationId xmlns:a16="http://schemas.microsoft.com/office/drawing/2014/main" id="{4310A265-96BD-4184-AF7E-E3C8F2583DC9}"/>
                </a:ext>
              </a:extLst>
            </p:cNvPr>
            <p:cNvSpPr txBox="1"/>
            <p:nvPr/>
          </p:nvSpPr>
          <p:spPr>
            <a:xfrm>
              <a:off x="1038152" y="4515350"/>
              <a:ext cx="2221157" cy="1015663"/>
            </a:xfrm>
            <a:prstGeom prst="rect">
              <a:avLst/>
            </a:prstGeom>
            <a:noFill/>
          </p:spPr>
          <p:txBody>
            <a:bodyPr wrap="square" rtlCol="0">
              <a:spAutoFit/>
            </a:bodyPr>
            <a:lstStyle/>
            <a:p>
              <a:pPr algn="ctr"/>
              <a:r>
                <a:rPr lang="sv-SE" sz="2000" dirty="0"/>
                <a:t>No, </a:t>
              </a:r>
              <a:r>
                <a:rPr lang="sv-SE" sz="2000" dirty="0" err="1"/>
                <a:t>but</a:t>
              </a:r>
              <a:r>
                <a:rPr lang="sv-SE" sz="2000" dirty="0"/>
                <a:t> I </a:t>
              </a:r>
              <a:r>
                <a:rPr lang="sv-SE" sz="2000" dirty="0" err="1"/>
                <a:t>don’t</a:t>
              </a:r>
              <a:r>
                <a:rPr lang="sv-SE" sz="2000" dirty="0"/>
                <a:t> </a:t>
              </a:r>
              <a:r>
                <a:rPr lang="sv-SE" sz="2000" dirty="0" err="1"/>
                <a:t>have</a:t>
              </a:r>
              <a:r>
                <a:rPr lang="sv-SE" sz="2000" dirty="0"/>
                <a:t> </a:t>
              </a:r>
              <a:r>
                <a:rPr lang="sv-SE" sz="2000" dirty="0" err="1"/>
                <a:t>any</a:t>
              </a:r>
              <a:r>
                <a:rPr lang="sv-SE" sz="2000" dirty="0"/>
                <a:t> </a:t>
              </a:r>
              <a:r>
                <a:rPr lang="sv-SE" sz="2000" dirty="0" err="1"/>
                <a:t>better</a:t>
              </a:r>
              <a:r>
                <a:rPr lang="sv-SE" sz="2000" dirty="0"/>
                <a:t> suggestions</a:t>
              </a:r>
            </a:p>
          </p:txBody>
        </p:sp>
        <p:sp>
          <p:nvSpPr>
            <p:cNvPr id="16" name="textruta 15">
              <a:extLst>
                <a:ext uri="{FF2B5EF4-FFF2-40B4-BE49-F238E27FC236}">
                  <a16:creationId xmlns:a16="http://schemas.microsoft.com/office/drawing/2014/main" id="{79878F76-CA2B-4C95-ADCF-7F9FB7124C1F}"/>
                </a:ext>
              </a:extLst>
            </p:cNvPr>
            <p:cNvSpPr txBox="1"/>
            <p:nvPr/>
          </p:nvSpPr>
          <p:spPr>
            <a:xfrm>
              <a:off x="3469916" y="4515350"/>
              <a:ext cx="2035480" cy="1015663"/>
            </a:xfrm>
            <a:prstGeom prst="rect">
              <a:avLst/>
            </a:prstGeom>
            <a:noFill/>
          </p:spPr>
          <p:txBody>
            <a:bodyPr wrap="square" rtlCol="0">
              <a:spAutoFit/>
            </a:bodyPr>
            <a:lstStyle/>
            <a:p>
              <a:pPr algn="ctr"/>
              <a:r>
                <a:rPr lang="sv-SE" sz="2000" dirty="0"/>
                <a:t>No, and I </a:t>
              </a:r>
              <a:r>
                <a:rPr lang="sv-SE" sz="2000" dirty="0" err="1"/>
                <a:t>have</a:t>
              </a:r>
              <a:r>
                <a:rPr lang="sv-SE" sz="2000" dirty="0"/>
                <a:t> </a:t>
              </a:r>
              <a:r>
                <a:rPr lang="sv-SE" sz="2000" dirty="0" err="1"/>
                <a:t>better</a:t>
              </a:r>
              <a:r>
                <a:rPr lang="sv-SE" sz="2000" dirty="0"/>
                <a:t> suggestions</a:t>
              </a:r>
            </a:p>
          </p:txBody>
        </p:sp>
        <p:sp>
          <p:nvSpPr>
            <p:cNvPr id="17" name="textruta 16">
              <a:extLst>
                <a:ext uri="{FF2B5EF4-FFF2-40B4-BE49-F238E27FC236}">
                  <a16:creationId xmlns:a16="http://schemas.microsoft.com/office/drawing/2014/main" id="{2BD53CDA-B4D7-4DF2-B74B-D8A9026BF171}"/>
                </a:ext>
              </a:extLst>
            </p:cNvPr>
            <p:cNvSpPr txBox="1"/>
            <p:nvPr/>
          </p:nvSpPr>
          <p:spPr>
            <a:xfrm>
              <a:off x="5884690" y="4515350"/>
              <a:ext cx="2501025" cy="707886"/>
            </a:xfrm>
            <a:prstGeom prst="rect">
              <a:avLst/>
            </a:prstGeom>
            <a:noFill/>
          </p:spPr>
          <p:txBody>
            <a:bodyPr wrap="square" rtlCol="0">
              <a:spAutoFit/>
            </a:bodyPr>
            <a:lstStyle/>
            <a:p>
              <a:pPr algn="ctr"/>
              <a:r>
                <a:rPr lang="sv-SE" sz="2000" dirty="0" err="1"/>
                <a:t>Yes</a:t>
              </a:r>
              <a:r>
                <a:rPr lang="sv-SE" sz="2000" dirty="0"/>
                <a:t>, </a:t>
              </a:r>
              <a:r>
                <a:rPr lang="sv-SE" sz="2000" dirty="0" err="1"/>
                <a:t>that</a:t>
              </a:r>
              <a:r>
                <a:rPr lang="sv-SE" sz="2000" dirty="0"/>
                <a:t> makes sense in general.</a:t>
              </a:r>
            </a:p>
          </p:txBody>
        </p:sp>
      </p:grpSp>
    </p:spTree>
    <p:extLst>
      <p:ext uri="{BB962C8B-B14F-4D97-AF65-F5344CB8AC3E}">
        <p14:creationId xmlns:p14="http://schemas.microsoft.com/office/powerpoint/2010/main" val="1115417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E66D1C-0921-4693-B7AB-5B8F5E6BC17B}"/>
              </a:ext>
            </a:extLst>
          </p:cNvPr>
          <p:cNvSpPr>
            <a:spLocks noGrp="1"/>
          </p:cNvSpPr>
          <p:nvPr>
            <p:ph type="title"/>
          </p:nvPr>
        </p:nvSpPr>
        <p:spPr/>
        <p:txBody>
          <a:bodyPr/>
          <a:lstStyle/>
          <a:p>
            <a:r>
              <a:rPr lang="sv-SE" dirty="0"/>
              <a:t>An </a:t>
            </a:r>
            <a:r>
              <a:rPr lang="sv-SE" dirty="0" err="1"/>
              <a:t>updated</a:t>
            </a:r>
            <a:r>
              <a:rPr lang="sv-SE" dirty="0"/>
              <a:t> </a:t>
            </a:r>
            <a:r>
              <a:rPr lang="sv-SE" dirty="0" err="1"/>
              <a:t>proposal</a:t>
            </a:r>
            <a:r>
              <a:rPr lang="sv-SE" dirty="0"/>
              <a:t> to the </a:t>
            </a:r>
            <a:r>
              <a:rPr lang="sv-SE" dirty="0" err="1"/>
              <a:t>government</a:t>
            </a:r>
            <a:endParaRPr lang="sv-SE" dirty="0"/>
          </a:p>
        </p:txBody>
      </p:sp>
      <p:sp>
        <p:nvSpPr>
          <p:cNvPr id="3" name="Platshållare för text 2">
            <a:extLst>
              <a:ext uri="{FF2B5EF4-FFF2-40B4-BE49-F238E27FC236}">
                <a16:creationId xmlns:a16="http://schemas.microsoft.com/office/drawing/2014/main" id="{478CFFB4-2A0F-4387-A1E0-EDB5831590A4}"/>
              </a:ext>
            </a:extLst>
          </p:cNvPr>
          <p:cNvSpPr>
            <a:spLocks noGrp="1"/>
          </p:cNvSpPr>
          <p:nvPr>
            <p:ph type="body" sz="quarter" idx="15"/>
          </p:nvPr>
        </p:nvSpPr>
        <p:spPr>
          <a:xfrm>
            <a:off x="904934" y="1222772"/>
            <a:ext cx="7555498" cy="3408759"/>
          </a:xfrm>
        </p:spPr>
        <p:txBody>
          <a:bodyPr/>
          <a:lstStyle/>
          <a:p>
            <a:r>
              <a:rPr lang="sv-SE" dirty="0"/>
              <a:t>Meeting </a:t>
            </a:r>
            <a:r>
              <a:rPr lang="sv-SE" dirty="0" err="1"/>
              <a:t>with</a:t>
            </a:r>
            <a:r>
              <a:rPr lang="sv-SE" dirty="0"/>
              <a:t> a broad panel </a:t>
            </a:r>
            <a:r>
              <a:rPr lang="sv-SE" dirty="0" err="1"/>
              <a:t>of</a:t>
            </a:r>
            <a:r>
              <a:rPr lang="sv-SE" dirty="0"/>
              <a:t> </a:t>
            </a:r>
            <a:r>
              <a:rPr lang="sv-SE" dirty="0" err="1"/>
              <a:t>stakeholders</a:t>
            </a:r>
            <a:r>
              <a:rPr lang="sv-SE" dirty="0"/>
              <a:t> (”Samverkansplattformen”)</a:t>
            </a:r>
          </a:p>
          <a:p>
            <a:r>
              <a:rPr lang="sv-SE" dirty="0"/>
              <a:t>Daniel </a:t>
            </a:r>
            <a:r>
              <a:rPr lang="sv-SE" dirty="0" err="1"/>
              <a:t>Westlén</a:t>
            </a:r>
            <a:r>
              <a:rPr lang="sv-SE" dirty="0"/>
              <a:t>: ”Just </a:t>
            </a:r>
            <a:r>
              <a:rPr lang="sv-SE" dirty="0" err="1"/>
              <a:t>specify</a:t>
            </a:r>
            <a:r>
              <a:rPr lang="sv-SE" dirty="0"/>
              <a:t> </a:t>
            </a:r>
            <a:r>
              <a:rPr lang="sv-SE" dirty="0" err="1"/>
              <a:t>your</a:t>
            </a:r>
            <a:r>
              <a:rPr lang="sv-SE" dirty="0"/>
              <a:t> </a:t>
            </a:r>
            <a:r>
              <a:rPr lang="sv-SE" dirty="0" err="1"/>
              <a:t>needs</a:t>
            </a:r>
            <a:r>
              <a:rPr lang="sv-SE" dirty="0"/>
              <a:t> and </a:t>
            </a:r>
            <a:r>
              <a:rPr lang="sv-SE" dirty="0" err="1"/>
              <a:t>we’ll</a:t>
            </a:r>
            <a:r>
              <a:rPr lang="sv-SE" dirty="0"/>
              <a:t> </a:t>
            </a:r>
            <a:r>
              <a:rPr lang="sv-SE" dirty="0" err="1"/>
              <a:t>see</a:t>
            </a:r>
            <a:r>
              <a:rPr lang="sv-SE" dirty="0"/>
              <a:t> </a:t>
            </a:r>
            <a:r>
              <a:rPr lang="sv-SE" dirty="0" err="1"/>
              <a:t>what</a:t>
            </a:r>
            <a:r>
              <a:rPr lang="sv-SE" dirty="0"/>
              <a:t> </a:t>
            </a:r>
            <a:r>
              <a:rPr lang="sv-SE" dirty="0" err="1"/>
              <a:t>we</a:t>
            </a:r>
            <a:r>
              <a:rPr lang="sv-SE" dirty="0"/>
              <a:t> </a:t>
            </a:r>
            <a:r>
              <a:rPr lang="sv-SE" dirty="0" err="1"/>
              <a:t>can</a:t>
            </a:r>
            <a:r>
              <a:rPr lang="sv-SE" dirty="0"/>
              <a:t> do”</a:t>
            </a:r>
          </a:p>
          <a:p>
            <a:r>
              <a:rPr lang="sv-SE" dirty="0" err="1"/>
              <a:t>Previous</a:t>
            </a:r>
            <a:r>
              <a:rPr lang="sv-SE" dirty="0"/>
              <a:t> </a:t>
            </a:r>
            <a:r>
              <a:rPr lang="sv-SE" dirty="0" err="1"/>
              <a:t>product</a:t>
            </a:r>
            <a:r>
              <a:rPr lang="sv-SE" dirty="0"/>
              <a:t> </a:t>
            </a:r>
            <a:r>
              <a:rPr lang="sv-SE" dirty="0" err="1"/>
              <a:t>of</a:t>
            </a:r>
            <a:r>
              <a:rPr lang="sv-SE" dirty="0"/>
              <a:t> the meetings </a:t>
            </a:r>
            <a:r>
              <a:rPr lang="sv-SE" dirty="0" err="1"/>
              <a:t>with</a:t>
            </a:r>
            <a:r>
              <a:rPr lang="sv-SE" dirty="0"/>
              <a:t> </a:t>
            </a:r>
            <a:r>
              <a:rPr lang="sv-SE" dirty="0" err="1"/>
              <a:t>this</a:t>
            </a:r>
            <a:r>
              <a:rPr lang="sv-SE" dirty="0"/>
              <a:t> panel: </a:t>
            </a:r>
            <a:r>
              <a:rPr lang="en-US" dirty="0"/>
              <a:t>Proposal for a national </a:t>
            </a:r>
            <a:br>
              <a:rPr lang="en-US" dirty="0"/>
            </a:br>
            <a:r>
              <a:rPr lang="en-US" dirty="0"/>
              <a:t>strategic direction for Sweden’s skills supply in the field of radiation safety</a:t>
            </a:r>
            <a:endParaRPr lang="sv-SE" dirty="0"/>
          </a:p>
          <a:p>
            <a:pPr lvl="1"/>
            <a:r>
              <a:rPr lang="sv-SE" dirty="0" err="1"/>
              <a:t>Submitted</a:t>
            </a:r>
            <a:r>
              <a:rPr lang="sv-SE" dirty="0"/>
              <a:t> to the </a:t>
            </a:r>
            <a:r>
              <a:rPr lang="sv-SE" dirty="0" err="1"/>
              <a:t>government</a:t>
            </a:r>
            <a:r>
              <a:rPr lang="sv-SE" dirty="0"/>
              <a:t> </a:t>
            </a:r>
            <a:r>
              <a:rPr lang="sv-SE" dirty="0" err="1"/>
              <a:t>early</a:t>
            </a:r>
            <a:r>
              <a:rPr lang="sv-SE" dirty="0"/>
              <a:t> 2022</a:t>
            </a:r>
          </a:p>
          <a:p>
            <a:pPr lvl="1"/>
            <a:r>
              <a:rPr lang="sv-SE" dirty="0"/>
              <a:t>Not </a:t>
            </a:r>
            <a:r>
              <a:rPr lang="sv-SE" dirty="0" err="1"/>
              <a:t>formally</a:t>
            </a:r>
            <a:r>
              <a:rPr lang="sv-SE" dirty="0"/>
              <a:t> </a:t>
            </a:r>
            <a:r>
              <a:rPr lang="sv-SE" dirty="0" err="1"/>
              <a:t>adopted</a:t>
            </a:r>
            <a:r>
              <a:rPr lang="sv-SE" dirty="0"/>
              <a:t> by the </a:t>
            </a:r>
            <a:r>
              <a:rPr lang="sv-SE" dirty="0" err="1"/>
              <a:t>government</a:t>
            </a:r>
            <a:endParaRPr lang="sv-SE" dirty="0"/>
          </a:p>
          <a:p>
            <a:pPr lvl="1"/>
            <a:r>
              <a:rPr lang="sv-SE" dirty="0" err="1"/>
              <a:t>Specifically</a:t>
            </a:r>
            <a:r>
              <a:rPr lang="sv-SE" dirty="0"/>
              <a:t> </a:t>
            </a:r>
            <a:r>
              <a:rPr lang="sv-SE" dirty="0" err="1"/>
              <a:t>requested</a:t>
            </a:r>
            <a:r>
              <a:rPr lang="sv-SE" dirty="0"/>
              <a:t> by the IRRS (IAEA </a:t>
            </a:r>
            <a:r>
              <a:rPr lang="sv-SE" dirty="0" err="1"/>
              <a:t>review</a:t>
            </a:r>
            <a:r>
              <a:rPr lang="sv-SE" dirty="0"/>
              <a:t>)</a:t>
            </a:r>
          </a:p>
          <a:p>
            <a:pPr lvl="1"/>
            <a:r>
              <a:rPr lang="sv-SE" dirty="0" err="1"/>
              <a:t>Needs</a:t>
            </a:r>
            <a:r>
              <a:rPr lang="sv-SE" dirty="0"/>
              <a:t> to be </a:t>
            </a:r>
            <a:r>
              <a:rPr lang="sv-SE" dirty="0" err="1"/>
              <a:t>updated</a:t>
            </a:r>
            <a:r>
              <a:rPr lang="sv-SE" dirty="0"/>
              <a:t> (</a:t>
            </a:r>
            <a:r>
              <a:rPr lang="sv-SE" dirty="0" err="1"/>
              <a:t>change</a:t>
            </a:r>
            <a:r>
              <a:rPr lang="sv-SE" dirty="0"/>
              <a:t> </a:t>
            </a:r>
            <a:r>
              <a:rPr lang="sv-SE" dirty="0" err="1"/>
              <a:t>of</a:t>
            </a:r>
            <a:r>
              <a:rPr lang="sv-SE" dirty="0"/>
              <a:t> </a:t>
            </a:r>
            <a:r>
              <a:rPr lang="sv-SE" dirty="0" err="1"/>
              <a:t>government</a:t>
            </a:r>
            <a:r>
              <a:rPr lang="sv-SE" dirty="0"/>
              <a:t>, </a:t>
            </a:r>
            <a:r>
              <a:rPr lang="sv-SE" dirty="0" err="1"/>
              <a:t>nuclear</a:t>
            </a:r>
            <a:r>
              <a:rPr lang="sv-SE" dirty="0"/>
              <a:t> </a:t>
            </a:r>
            <a:r>
              <a:rPr lang="sv-SE" dirty="0" err="1"/>
              <a:t>outlook</a:t>
            </a:r>
            <a:r>
              <a:rPr lang="sv-SE" dirty="0"/>
              <a:t>, </a:t>
            </a:r>
            <a:r>
              <a:rPr lang="sv-SE" dirty="0" err="1"/>
              <a:t>security</a:t>
            </a:r>
            <a:r>
              <a:rPr lang="sv-SE" dirty="0"/>
              <a:t> situation etc.)</a:t>
            </a:r>
          </a:p>
          <a:p>
            <a:r>
              <a:rPr lang="sv-SE" dirty="0"/>
              <a:t>An </a:t>
            </a:r>
            <a:r>
              <a:rPr lang="sv-SE" dirty="0" err="1"/>
              <a:t>updated</a:t>
            </a:r>
            <a:r>
              <a:rPr lang="sv-SE" dirty="0"/>
              <a:t> version </a:t>
            </a:r>
            <a:r>
              <a:rPr lang="sv-SE" dirty="0" err="1"/>
              <a:t>could</a:t>
            </a:r>
            <a:r>
              <a:rPr lang="sv-SE" dirty="0"/>
              <a:t> be</a:t>
            </a:r>
          </a:p>
          <a:p>
            <a:pPr lvl="1"/>
            <a:r>
              <a:rPr lang="sv-SE" dirty="0" err="1"/>
              <a:t>What</a:t>
            </a:r>
            <a:r>
              <a:rPr lang="sv-SE" dirty="0"/>
              <a:t> the IRRS </a:t>
            </a:r>
            <a:r>
              <a:rPr lang="sv-SE" dirty="0" err="1"/>
              <a:t>requests</a:t>
            </a:r>
            <a:endParaRPr lang="sv-SE" dirty="0"/>
          </a:p>
          <a:p>
            <a:pPr lvl="1"/>
            <a:r>
              <a:rPr lang="sv-SE" dirty="0" err="1"/>
              <a:t>What</a:t>
            </a:r>
            <a:r>
              <a:rPr lang="sv-SE" dirty="0"/>
              <a:t> the </a:t>
            </a:r>
            <a:r>
              <a:rPr lang="sv-SE" dirty="0" err="1"/>
              <a:t>government</a:t>
            </a:r>
            <a:r>
              <a:rPr lang="sv-SE" dirty="0"/>
              <a:t> </a:t>
            </a:r>
            <a:r>
              <a:rPr lang="sv-SE" dirty="0" err="1"/>
              <a:t>needs</a:t>
            </a:r>
            <a:r>
              <a:rPr lang="sv-SE" dirty="0"/>
              <a:t> to </a:t>
            </a:r>
            <a:r>
              <a:rPr lang="sv-SE" dirty="0" err="1"/>
              <a:t>see</a:t>
            </a:r>
            <a:r>
              <a:rPr lang="sv-SE" dirty="0"/>
              <a:t> to </a:t>
            </a:r>
            <a:r>
              <a:rPr lang="sv-SE" dirty="0" err="1"/>
              <a:t>take</a:t>
            </a:r>
            <a:r>
              <a:rPr lang="sv-SE" dirty="0"/>
              <a:t> action</a:t>
            </a:r>
          </a:p>
          <a:p>
            <a:endParaRPr lang="sv-SE" dirty="0"/>
          </a:p>
          <a:p>
            <a:endParaRPr lang="sv-SE" dirty="0"/>
          </a:p>
          <a:p>
            <a:endParaRPr lang="sv-SE" dirty="0"/>
          </a:p>
        </p:txBody>
      </p:sp>
      <p:sp>
        <p:nvSpPr>
          <p:cNvPr id="4" name="Platshållare för text 3">
            <a:extLst>
              <a:ext uri="{FF2B5EF4-FFF2-40B4-BE49-F238E27FC236}">
                <a16:creationId xmlns:a16="http://schemas.microsoft.com/office/drawing/2014/main" id="{F4BBE3D5-52BF-4F52-A4F0-4B99CF60F075}"/>
              </a:ext>
            </a:extLst>
          </p:cNvPr>
          <p:cNvSpPr>
            <a:spLocks noGrp="1"/>
          </p:cNvSpPr>
          <p:nvPr>
            <p:ph type="body" sz="quarter" idx="13"/>
          </p:nvPr>
        </p:nvSpPr>
        <p:spPr/>
        <p:txBody>
          <a:bodyPr/>
          <a:lstStyle/>
          <a:p>
            <a:endParaRPr lang="sv-SE"/>
          </a:p>
        </p:txBody>
      </p:sp>
      <p:sp>
        <p:nvSpPr>
          <p:cNvPr id="5" name="Platshållare för text 4">
            <a:extLst>
              <a:ext uri="{FF2B5EF4-FFF2-40B4-BE49-F238E27FC236}">
                <a16:creationId xmlns:a16="http://schemas.microsoft.com/office/drawing/2014/main" id="{891B89CC-37AF-4C6C-B956-7CD9FE29E246}"/>
              </a:ext>
            </a:extLst>
          </p:cNvPr>
          <p:cNvSpPr>
            <a:spLocks noGrp="1"/>
          </p:cNvSpPr>
          <p:nvPr>
            <p:ph type="body" sz="quarter" idx="14"/>
          </p:nvPr>
        </p:nvSpPr>
        <p:spPr/>
        <p:txBody>
          <a:bodyPr/>
          <a:lstStyle/>
          <a:p>
            <a:endParaRPr lang="sv-SE"/>
          </a:p>
        </p:txBody>
      </p:sp>
      <p:pic>
        <p:nvPicPr>
          <p:cNvPr id="1026" name="Picture 2" descr="International Atomic Energy Agency - Wikipedia">
            <a:extLst>
              <a:ext uri="{FF2B5EF4-FFF2-40B4-BE49-F238E27FC236}">
                <a16:creationId xmlns:a16="http://schemas.microsoft.com/office/drawing/2014/main" id="{EB88AABD-DF04-47A3-80EC-659EB98271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6822" y="1491630"/>
            <a:ext cx="1163649"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36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1A0D0D-9C81-44F6-9410-B8F5F79CFAFA}"/>
              </a:ext>
            </a:extLst>
          </p:cNvPr>
          <p:cNvSpPr>
            <a:spLocks noGrp="1"/>
          </p:cNvSpPr>
          <p:nvPr>
            <p:ph type="title"/>
          </p:nvPr>
        </p:nvSpPr>
        <p:spPr/>
        <p:txBody>
          <a:bodyPr/>
          <a:lstStyle/>
          <a:p>
            <a:r>
              <a:rPr lang="sv-SE" dirty="0" err="1"/>
              <a:t>Other</a:t>
            </a:r>
            <a:r>
              <a:rPr lang="sv-SE" dirty="0"/>
              <a:t> </a:t>
            </a:r>
            <a:r>
              <a:rPr lang="sv-SE" dirty="0" err="1"/>
              <a:t>conclusions</a:t>
            </a:r>
            <a:endParaRPr lang="sv-SE" dirty="0"/>
          </a:p>
        </p:txBody>
      </p:sp>
      <p:sp>
        <p:nvSpPr>
          <p:cNvPr id="3" name="Platshållare för text 2">
            <a:extLst>
              <a:ext uri="{FF2B5EF4-FFF2-40B4-BE49-F238E27FC236}">
                <a16:creationId xmlns:a16="http://schemas.microsoft.com/office/drawing/2014/main" id="{283C4361-C769-460C-B01D-30A8BACD1FEA}"/>
              </a:ext>
            </a:extLst>
          </p:cNvPr>
          <p:cNvSpPr>
            <a:spLocks noGrp="1"/>
          </p:cNvSpPr>
          <p:nvPr>
            <p:ph type="body" sz="quarter" idx="15"/>
          </p:nvPr>
        </p:nvSpPr>
        <p:spPr>
          <a:xfrm>
            <a:off x="904934" y="1222772"/>
            <a:ext cx="7771522" cy="3408759"/>
          </a:xfrm>
        </p:spPr>
        <p:txBody>
          <a:bodyPr/>
          <a:lstStyle/>
          <a:p>
            <a:r>
              <a:rPr lang="en-US" dirty="0"/>
              <a:t>Competence is transferable between sectors (nuclear power, healthcare, other)</a:t>
            </a:r>
            <a:endParaRPr lang="sv-SE" dirty="0"/>
          </a:p>
          <a:p>
            <a:r>
              <a:rPr lang="en-US" dirty="0"/>
              <a:t>Recruitment of foreign labor is challenging because of </a:t>
            </a:r>
            <a:r>
              <a:rPr lang="sv-SE" dirty="0"/>
              <a:t>r</a:t>
            </a:r>
            <a:r>
              <a:rPr lang="en-US" dirty="0" err="1"/>
              <a:t>equirements</a:t>
            </a:r>
            <a:r>
              <a:rPr lang="en-US" dirty="0"/>
              <a:t> for Swedish language skills and security clearance</a:t>
            </a:r>
            <a:r>
              <a:rPr lang="sv-SE" dirty="0"/>
              <a:t>, and </a:t>
            </a:r>
            <a:r>
              <a:rPr lang="en-US" dirty="0"/>
              <a:t>high demand also in other countries</a:t>
            </a:r>
            <a:endParaRPr lang="sv-SE" dirty="0"/>
          </a:p>
          <a:p>
            <a:r>
              <a:rPr lang="en-US" dirty="0"/>
              <a:t>Few qualified Swedish </a:t>
            </a:r>
            <a:r>
              <a:rPr lang="en-GB" dirty="0"/>
              <a:t>applicants</a:t>
            </a:r>
            <a:r>
              <a:rPr lang="en-US" dirty="0"/>
              <a:t> for research positions</a:t>
            </a:r>
            <a:endParaRPr lang="sv-SE" dirty="0"/>
          </a:p>
          <a:p>
            <a:r>
              <a:rPr lang="en-US" dirty="0"/>
              <a:t>Research funding allocated as project grants does not automatically give more education</a:t>
            </a:r>
            <a:endParaRPr lang="sv-SE" dirty="0"/>
          </a:p>
          <a:p>
            <a:r>
              <a:rPr lang="en-US" dirty="0"/>
              <a:t>Higher education institutions generally </a:t>
            </a:r>
            <a:r>
              <a:rPr lang="en-US" dirty="0" err="1"/>
              <a:t>prioritise</a:t>
            </a:r>
            <a:r>
              <a:rPr lang="en-US" dirty="0"/>
              <a:t> large student groups</a:t>
            </a:r>
            <a:endParaRPr lang="sv-SE" dirty="0"/>
          </a:p>
          <a:p>
            <a:r>
              <a:rPr lang="en-US" dirty="0"/>
              <a:t>Vocational college programs are lacking but should be able to meet certain needs</a:t>
            </a:r>
          </a:p>
          <a:p>
            <a:r>
              <a:rPr lang="en-US" dirty="0"/>
              <a:t>Awareness of and interest in the field need to be increased – but how, and by whom?</a:t>
            </a:r>
            <a:endParaRPr lang="sv-SE" dirty="0"/>
          </a:p>
        </p:txBody>
      </p:sp>
      <p:pic>
        <p:nvPicPr>
          <p:cNvPr id="6" name="Bildobjekt 5">
            <a:extLst>
              <a:ext uri="{FF2B5EF4-FFF2-40B4-BE49-F238E27FC236}">
                <a16:creationId xmlns:a16="http://schemas.microsoft.com/office/drawing/2014/main" id="{26BE1183-839E-4B83-A54E-9E6606B39A86}"/>
              </a:ext>
            </a:extLst>
          </p:cNvPr>
          <p:cNvPicPr>
            <a:picLocks noChangeAspect="1"/>
          </p:cNvPicPr>
          <p:nvPr/>
        </p:nvPicPr>
        <p:blipFill rotWithShape="1">
          <a:blip r:embed="rId3" cstate="hqprint">
            <a:extLst>
              <a:ext uri="{BEBA8EAE-BF5A-486C-A8C5-ECC9F3942E4B}">
                <a14:imgProps xmlns:a14="http://schemas.microsoft.com/office/drawing/2010/main">
                  <a14:imgLayer r:embed="rId4">
                    <a14:imgEffect>
                      <a14:brightnessContrast bright="7000"/>
                    </a14:imgEffect>
                  </a14:imgLayer>
                </a14:imgProps>
              </a:ext>
              <a:ext uri="{28A0092B-C50C-407E-A947-70E740481C1C}">
                <a14:useLocalDpi xmlns:a14="http://schemas.microsoft.com/office/drawing/2010/main" val="0"/>
              </a:ext>
            </a:extLst>
          </a:blip>
          <a:srcRect l="80890" t="25222" r="1745"/>
          <a:stretch/>
        </p:blipFill>
        <p:spPr>
          <a:xfrm flipH="1">
            <a:off x="2234127" y="3854160"/>
            <a:ext cx="1036340" cy="1275605"/>
          </a:xfrm>
          <a:prstGeom prst="rect">
            <a:avLst/>
          </a:prstGeom>
        </p:spPr>
      </p:pic>
      <p:pic>
        <p:nvPicPr>
          <p:cNvPr id="1026" name="Picture 2" descr="Kommunicerande kärl | Sagitta">
            <a:extLst>
              <a:ext uri="{FF2B5EF4-FFF2-40B4-BE49-F238E27FC236}">
                <a16:creationId xmlns:a16="http://schemas.microsoft.com/office/drawing/2014/main" id="{526ED8CA-EEE5-4E86-84DD-30DFFC6E372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43467"/>
          <a:stretch/>
        </p:blipFill>
        <p:spPr bwMode="auto">
          <a:xfrm>
            <a:off x="0" y="3735586"/>
            <a:ext cx="2095500" cy="1540041"/>
          </a:xfrm>
          <a:prstGeom prst="rect">
            <a:avLst/>
          </a:prstGeom>
          <a:noFill/>
          <a:extLst>
            <a:ext uri="{909E8E84-426E-40DD-AFC4-6F175D3DCCD1}">
              <a14:hiddenFill xmlns:a14="http://schemas.microsoft.com/office/drawing/2010/main">
                <a:solidFill>
                  <a:srgbClr val="FFFFFF"/>
                </a:solidFill>
              </a14:hiddenFill>
            </a:ext>
          </a:extLst>
        </p:spPr>
      </p:pic>
      <p:sp>
        <p:nvSpPr>
          <p:cNvPr id="7" name="textruta 6">
            <a:extLst>
              <a:ext uri="{FF2B5EF4-FFF2-40B4-BE49-F238E27FC236}">
                <a16:creationId xmlns:a16="http://schemas.microsoft.com/office/drawing/2014/main" id="{4761C025-A281-4274-93DD-0144453A640B}"/>
              </a:ext>
            </a:extLst>
          </p:cNvPr>
          <p:cNvSpPr txBox="1"/>
          <p:nvPr/>
        </p:nvSpPr>
        <p:spPr>
          <a:xfrm>
            <a:off x="3409095" y="3868201"/>
            <a:ext cx="1637928" cy="1323439"/>
          </a:xfrm>
          <a:prstGeom prst="rect">
            <a:avLst/>
          </a:prstGeom>
          <a:noFill/>
        </p:spPr>
        <p:txBody>
          <a:bodyPr wrap="square">
            <a:spAutoFit/>
          </a:bodyPr>
          <a:lstStyle/>
          <a:p>
            <a:r>
              <a:rPr lang="sv-SE" sz="8000" dirty="0"/>
              <a:t>💸</a:t>
            </a:r>
          </a:p>
        </p:txBody>
      </p:sp>
      <p:pic>
        <p:nvPicPr>
          <p:cNvPr id="8" name="Bildobjekt 7" descr="Klassrum med elever som räcker upp händerna framför en lärare">
            <a:extLst>
              <a:ext uri="{FF2B5EF4-FFF2-40B4-BE49-F238E27FC236}">
                <a16:creationId xmlns:a16="http://schemas.microsoft.com/office/drawing/2014/main" id="{07186238-3958-44C1-9759-BCBF8AA3E921}"/>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883" t="650" r="-310"/>
          <a:stretch/>
        </p:blipFill>
        <p:spPr>
          <a:xfrm>
            <a:off x="5264398" y="3843886"/>
            <a:ext cx="2547963" cy="1703926"/>
          </a:xfrm>
          <a:prstGeom prst="rect">
            <a:avLst/>
          </a:prstGeom>
        </p:spPr>
      </p:pic>
      <p:pic>
        <p:nvPicPr>
          <p:cNvPr id="1030" name="Picture 6" descr="MYH prioriterar drift- och fastighetstekniker i årets ansökningsomgång -  Fastighetsbranschens Utbildningsnämnd">
            <a:extLst>
              <a:ext uri="{FF2B5EF4-FFF2-40B4-BE49-F238E27FC236}">
                <a16:creationId xmlns:a16="http://schemas.microsoft.com/office/drawing/2014/main" id="{88FD2EB5-A13B-4944-9F3C-57747B3B356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852" b="18002"/>
          <a:stretch/>
        </p:blipFill>
        <p:spPr bwMode="auto">
          <a:xfrm>
            <a:off x="7812361" y="3854160"/>
            <a:ext cx="1345332" cy="1313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89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8F140B-8A5D-4AA4-8EF9-AD675740D9DA}"/>
              </a:ext>
            </a:extLst>
          </p:cNvPr>
          <p:cNvSpPr>
            <a:spLocks noGrp="1"/>
          </p:cNvSpPr>
          <p:nvPr>
            <p:ph type="title"/>
          </p:nvPr>
        </p:nvSpPr>
        <p:spPr/>
        <p:txBody>
          <a:bodyPr/>
          <a:lstStyle/>
          <a:p>
            <a:r>
              <a:rPr lang="sv-SE"/>
              <a:t>Summary</a:t>
            </a:r>
            <a:endParaRPr lang="sv-SE" dirty="0"/>
          </a:p>
        </p:txBody>
      </p:sp>
      <p:sp>
        <p:nvSpPr>
          <p:cNvPr id="3" name="Platshållare för text 2">
            <a:extLst>
              <a:ext uri="{FF2B5EF4-FFF2-40B4-BE49-F238E27FC236}">
                <a16:creationId xmlns:a16="http://schemas.microsoft.com/office/drawing/2014/main" id="{4CC7ACBD-8CE4-43FD-BBA9-5FF28E132141}"/>
              </a:ext>
            </a:extLst>
          </p:cNvPr>
          <p:cNvSpPr>
            <a:spLocks noGrp="1"/>
          </p:cNvSpPr>
          <p:nvPr>
            <p:ph type="body" sz="quarter" idx="15"/>
          </p:nvPr>
        </p:nvSpPr>
        <p:spPr>
          <a:xfrm>
            <a:off x="904934" y="1222772"/>
            <a:ext cx="7123450" cy="3408759"/>
          </a:xfrm>
        </p:spPr>
        <p:txBody>
          <a:bodyPr/>
          <a:lstStyle/>
          <a:p>
            <a:r>
              <a:rPr lang="en-US" sz="1800" dirty="0"/>
              <a:t>Great need for competence reinforcement</a:t>
            </a:r>
          </a:p>
          <a:p>
            <a:r>
              <a:rPr lang="en-US" sz="1800" dirty="0"/>
              <a:t>The radiation safety field is societally critical but relatively small</a:t>
            </a:r>
          </a:p>
          <a:p>
            <a:r>
              <a:rPr lang="en-US" sz="1800" dirty="0"/>
              <a:t>The need for competence exceeds the current educational capacity</a:t>
            </a:r>
          </a:p>
          <a:p>
            <a:r>
              <a:rPr lang="en-US" sz="1800" dirty="0"/>
              <a:t>Parts of the need can be met through </a:t>
            </a:r>
            <a:r>
              <a:rPr lang="en-US" sz="1800" dirty="0" err="1"/>
              <a:t>specialised</a:t>
            </a:r>
            <a:r>
              <a:rPr lang="en-US" sz="1800" dirty="0"/>
              <a:t> courses for professionals or for students in more general programs</a:t>
            </a:r>
          </a:p>
          <a:p>
            <a:r>
              <a:rPr lang="en-US" sz="1800" dirty="0"/>
              <a:t>For example, radiation protection, nuclear chemistry, and radioecology require extra focus</a:t>
            </a:r>
            <a:endParaRPr lang="sv-SE" sz="1700" dirty="0"/>
          </a:p>
        </p:txBody>
      </p:sp>
    </p:spTree>
    <p:extLst>
      <p:ext uri="{BB962C8B-B14F-4D97-AF65-F5344CB8AC3E}">
        <p14:creationId xmlns:p14="http://schemas.microsoft.com/office/powerpoint/2010/main" val="350951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14566350-B87F-4A9A-97E7-85FE40630457}"/>
              </a:ext>
            </a:extLst>
          </p:cNvPr>
          <p:cNvSpPr txBox="1"/>
          <p:nvPr/>
        </p:nvSpPr>
        <p:spPr>
          <a:xfrm>
            <a:off x="2447764" y="1848475"/>
            <a:ext cx="4248472" cy="1446550"/>
          </a:xfrm>
          <a:prstGeom prst="rect">
            <a:avLst/>
          </a:prstGeom>
          <a:solidFill>
            <a:schemeClr val="bg1"/>
          </a:solidFill>
        </p:spPr>
        <p:txBody>
          <a:bodyPr wrap="square" rtlCol="0">
            <a:spAutoFit/>
          </a:bodyPr>
          <a:lstStyle/>
          <a:p>
            <a:r>
              <a:rPr lang="sv-SE" sz="4400" b="1" dirty="0" err="1">
                <a:solidFill>
                  <a:schemeClr val="accent1"/>
                </a:solidFill>
              </a:rPr>
              <a:t>Thank</a:t>
            </a:r>
            <a:r>
              <a:rPr lang="sv-SE" sz="4400" b="1" dirty="0">
                <a:solidFill>
                  <a:schemeClr val="accent1"/>
                </a:solidFill>
              </a:rPr>
              <a:t> </a:t>
            </a:r>
            <a:r>
              <a:rPr lang="sv-SE" sz="4400" b="1" dirty="0" err="1">
                <a:solidFill>
                  <a:schemeClr val="accent1"/>
                </a:solidFill>
              </a:rPr>
              <a:t>you</a:t>
            </a:r>
            <a:r>
              <a:rPr lang="sv-SE" sz="4400" b="1" dirty="0">
                <a:solidFill>
                  <a:schemeClr val="accent1"/>
                </a:solidFill>
              </a:rPr>
              <a:t> for </a:t>
            </a:r>
            <a:r>
              <a:rPr lang="sv-SE" sz="4400" b="1" dirty="0" err="1">
                <a:solidFill>
                  <a:schemeClr val="accent1"/>
                </a:solidFill>
              </a:rPr>
              <a:t>your</a:t>
            </a:r>
            <a:r>
              <a:rPr lang="sv-SE" sz="4400" b="1" dirty="0">
                <a:solidFill>
                  <a:schemeClr val="accent1"/>
                </a:solidFill>
              </a:rPr>
              <a:t> attention!</a:t>
            </a:r>
          </a:p>
        </p:txBody>
      </p:sp>
    </p:spTree>
    <p:extLst>
      <p:ext uri="{BB962C8B-B14F-4D97-AF65-F5344CB8AC3E}">
        <p14:creationId xmlns:p14="http://schemas.microsoft.com/office/powerpoint/2010/main" val="567328599"/>
      </p:ext>
    </p:extLst>
  </p:cSld>
  <p:clrMapOvr>
    <a:masterClrMapping/>
  </p:clrMapOvr>
</p:sld>
</file>

<file path=ppt/theme/theme1.xml><?xml version="1.0" encoding="utf-8"?>
<a:theme xmlns:a="http://schemas.openxmlformats.org/drawingml/2006/main" name="Strålsäkerhetsmyndigheten">
  <a:themeElements>
    <a:clrScheme name="Strålskyddsmyndigheten">
      <a:dk1>
        <a:sysClr val="windowText" lastClr="000000"/>
      </a:dk1>
      <a:lt1>
        <a:sysClr val="window" lastClr="FFFFFF"/>
      </a:lt1>
      <a:dk2>
        <a:srgbClr val="716B5F"/>
      </a:dk2>
      <a:lt2>
        <a:srgbClr val="DFDDD9"/>
      </a:lt2>
      <a:accent1>
        <a:srgbClr val="9B2C98"/>
      </a:accent1>
      <a:accent2>
        <a:srgbClr val="FFCB00"/>
      </a:accent2>
      <a:accent3>
        <a:srgbClr val="5E5E5E"/>
      </a:accent3>
      <a:accent4>
        <a:srgbClr val="DC281E"/>
      </a:accent4>
      <a:accent5>
        <a:srgbClr val="0078CB"/>
      </a:accent5>
      <a:accent6>
        <a:srgbClr val="5A8E23"/>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rålsäkerhetsmyndigheten.potx" id="{7526710A-8232-46CD-9AE1-FC0378EB1B6D}" vid="{B04A28F6-9213-488D-ADC2-CA86884FD014}"/>
    </a:ext>
  </a:extLst>
</a:theme>
</file>

<file path=ppt/theme/theme2.xml><?xml version="1.0" encoding="utf-8"?>
<a:theme xmlns:a="http://schemas.openxmlformats.org/drawingml/2006/main" name="Office-tema">
  <a:themeElements>
    <a:clrScheme name="Strålskyddsmyndigheten">
      <a:dk1>
        <a:sysClr val="windowText" lastClr="000000"/>
      </a:dk1>
      <a:lt1>
        <a:sysClr val="window" lastClr="FFFFFF"/>
      </a:lt1>
      <a:dk2>
        <a:srgbClr val="716B5F"/>
      </a:dk2>
      <a:lt2>
        <a:srgbClr val="DFDDD9"/>
      </a:lt2>
      <a:accent1>
        <a:srgbClr val="9B2C98"/>
      </a:accent1>
      <a:accent2>
        <a:srgbClr val="FFCB00"/>
      </a:accent2>
      <a:accent3>
        <a:srgbClr val="5E5E5E"/>
      </a:accent3>
      <a:accent4>
        <a:srgbClr val="DC281E"/>
      </a:accent4>
      <a:accent5>
        <a:srgbClr val="0078CB"/>
      </a:accent5>
      <a:accent6>
        <a:srgbClr val="5A8E23"/>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trålskyddsmyndigheten">
      <a:dk1>
        <a:sysClr val="windowText" lastClr="000000"/>
      </a:dk1>
      <a:lt1>
        <a:sysClr val="window" lastClr="FFFFFF"/>
      </a:lt1>
      <a:dk2>
        <a:srgbClr val="716B5F"/>
      </a:dk2>
      <a:lt2>
        <a:srgbClr val="DFDDD9"/>
      </a:lt2>
      <a:accent1>
        <a:srgbClr val="9B2C98"/>
      </a:accent1>
      <a:accent2>
        <a:srgbClr val="FFCB00"/>
      </a:accent2>
      <a:accent3>
        <a:srgbClr val="5E5E5E"/>
      </a:accent3>
      <a:accent4>
        <a:srgbClr val="DC281E"/>
      </a:accent4>
      <a:accent5>
        <a:srgbClr val="0078CB"/>
      </a:accent5>
      <a:accent6>
        <a:srgbClr val="5A8E23"/>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29BBCBF21362E4099AE6C2F27C58737" ma:contentTypeVersion="14" ma:contentTypeDescription="Skapa ett nytt dokument." ma:contentTypeScope="" ma:versionID="19d4a0ac1a08494df288df3a7282ab2f">
  <xsd:schema xmlns:xsd="http://www.w3.org/2001/XMLSchema" xmlns:xs="http://www.w3.org/2001/XMLSchema" xmlns:p="http://schemas.microsoft.com/office/2006/metadata/properties" xmlns:ns2="10c3a147-0d64-46aa-a281-dc97358e8373" xmlns:ns3="d7532cd0-e888-47d6-8f58-db0210f25002" targetNamespace="http://schemas.microsoft.com/office/2006/metadata/properties" ma:root="true" ma:fieldsID="1c39378310c2023736400e5780ff78fa" ns2:_="" ns3:_="">
    <xsd:import namespace="10c3a147-0d64-46aa-a281-dc97358e8373"/>
    <xsd:import namespace="d7532cd0-e888-47d6-8f58-db0210f250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Godk_x00e4_nd"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c3a147-0d64-46aa-a281-dc97358e83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Godk_x00e4_nd" ma:index="18" nillable="true" ma:displayName="Godkänd" ma:default="0" ma:format="Dropdown" ma:internalName="Godk_x00e4_nd">
      <xsd:simpleType>
        <xsd:restriction base="dms:Boolean"/>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7532cd0-e888-47d6-8f58-db0210f25002" elementFormDefault="qualified">
    <xsd:import namespace="http://schemas.microsoft.com/office/2006/documentManagement/types"/>
    <xsd:import namespace="http://schemas.microsoft.com/office/infopath/2007/PartnerControls"/>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Godk_x00e4_nd xmlns="10c3a147-0d64-46aa-a281-dc97358e8373">false</Godk_x00e4_nd>
  </documentManagement>
</p:properties>
</file>

<file path=customXml/itemProps1.xml><?xml version="1.0" encoding="utf-8"?>
<ds:datastoreItem xmlns:ds="http://schemas.openxmlformats.org/officeDocument/2006/customXml" ds:itemID="{60E9D0FD-2D46-4888-ACF1-0874D6D3D5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c3a147-0d64-46aa-a281-dc97358e8373"/>
    <ds:schemaRef ds:uri="d7532cd0-e888-47d6-8f58-db0210f250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EBAD6A-AFE5-46E0-9A90-AF4AB80FFBEE}">
  <ds:schemaRefs>
    <ds:schemaRef ds:uri="http://schemas.microsoft.com/sharepoint/v3/contenttype/forms"/>
  </ds:schemaRefs>
</ds:datastoreItem>
</file>

<file path=customXml/itemProps3.xml><?xml version="1.0" encoding="utf-8"?>
<ds:datastoreItem xmlns:ds="http://schemas.openxmlformats.org/officeDocument/2006/customXml" ds:itemID="{D4ABDA6A-1F6C-4B42-8544-08E5AE6AC91F}">
  <ds:schemaRefs>
    <ds:schemaRef ds:uri="http://purl.org/dc/terms/"/>
    <ds:schemaRef ds:uri="http://schemas.openxmlformats.org/package/2006/metadata/core-properties"/>
    <ds:schemaRef ds:uri="http://schemas.microsoft.com/office/2006/documentManagement/types"/>
    <ds:schemaRef ds:uri="http://purl.org/dc/dcmitype/"/>
    <ds:schemaRef ds:uri="d7532cd0-e888-47d6-8f58-db0210f25002"/>
    <ds:schemaRef ds:uri="http://purl.org/dc/elements/1.1/"/>
    <ds:schemaRef ds:uri="http://schemas.microsoft.com/office/2006/metadata/properties"/>
    <ds:schemaRef ds:uri="10c3a147-0d64-46aa-a281-dc97358e8373"/>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39923</TotalTime>
  <Words>1719</Words>
  <Application>Microsoft Office PowerPoint</Application>
  <PresentationFormat>Bildspel på skärmen (16:9)</PresentationFormat>
  <Paragraphs>203</Paragraphs>
  <Slides>17</Slides>
  <Notes>13</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17</vt:i4>
      </vt:variant>
    </vt:vector>
  </HeadingPairs>
  <TitlesOfParts>
    <vt:vector size="20" baseType="lpstr">
      <vt:lpstr>Arial</vt:lpstr>
      <vt:lpstr>Google Sans</vt:lpstr>
      <vt:lpstr>Strålsäkerhetsmyndigheten</vt:lpstr>
      <vt:lpstr>Survey on skills supply and needs – where do we go?</vt:lpstr>
      <vt:lpstr>Audience interaction</vt:lpstr>
      <vt:lpstr>PowerPoint-presentation</vt:lpstr>
      <vt:lpstr>National skills supply - goals</vt:lpstr>
      <vt:lpstr>Mapping of competence needs</vt:lpstr>
      <vt:lpstr>Educational capacity</vt:lpstr>
      <vt:lpstr>Mapping of competence supply and needs</vt:lpstr>
      <vt:lpstr>What is your spontaneous reaction?</vt:lpstr>
      <vt:lpstr>Needs in specific subject areas (3 years, new-build) </vt:lpstr>
      <vt:lpstr>Educational level and specialisation</vt:lpstr>
      <vt:lpstr>How do we meet the needs?</vt:lpstr>
      <vt:lpstr>How do we meet the needs?</vt:lpstr>
      <vt:lpstr>Do these suggestions make sense to you?</vt:lpstr>
      <vt:lpstr>An updated proposal to the government</vt:lpstr>
      <vt:lpstr>Other conclusions</vt:lpstr>
      <vt:lpstr>Summary</vt:lpstr>
      <vt:lpstr>PowerPoint-presentation</vt:lpstr>
    </vt:vector>
  </TitlesOfParts>
  <Company>SSM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Instruktioner Dold sida, visas inte vid utskrift</dc:title>
  <dc:creator>Enkvist, Johan</dc:creator>
  <cp:lastModifiedBy>Insulander Björk, Klara</cp:lastModifiedBy>
  <cp:revision>726</cp:revision>
  <cp:lastPrinted>2022-08-30T10:21:45Z</cp:lastPrinted>
  <dcterms:created xsi:type="dcterms:W3CDTF">2022-08-30T06:25:48Z</dcterms:created>
  <dcterms:modified xsi:type="dcterms:W3CDTF">2025-09-26T06:59:27Z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0x010100129BBCBF21362E4099AE6C2F27C58737</vt:lpwstr>
  </property>
  <property fmtid="{D5CDD505-2E9C-101B-9397-08002B2CF9AE}" pid="3" name="Order">
    <vt:r8>3180800</vt:r8>
  </property>
</Properties>
</file>